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59" r:id="rId6"/>
    <p:sldId id="260" r:id="rId7"/>
    <p:sldId id="261" r:id="rId8"/>
    <p:sldId id="262" r:id="rId9"/>
    <p:sldId id="263" r:id="rId10"/>
    <p:sldId id="264" r:id="rId11"/>
  </p:sldIdLst>
  <p:sldSz cx="12192000" cy="6858000"/>
  <p:notesSz cx="7559675" cy="106918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3" d="100"/>
          <a:sy n="153" d="100"/>
        </p:scale>
        <p:origin x="57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5D3D1EE1-0FC4-4E91-BE6D-0627FA846079}" type="slidenum">
              <a:t>‹#›</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6"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A152CB59-16FD-45DD-B401-E9D0A6012CF3}" type="slidenum">
              <a:t>‹#›</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8"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B1552915-04DA-442A-B94F-14C52E6A46DE}" type="slidenum">
              <a:t>‹#›</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10"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11"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A9BCB7A7-4DFF-45A1-8D5D-80EC3886237C}" type="slidenum">
              <a:t>‹#›</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7E9BC10F-DB94-4F3E-A01E-24F261F9C25D}" type="slidenum">
              <a:t>‹#›</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B1038E11-0A88-4FE2-A883-21EDDD6D040E}" type="slidenum">
              <a:t>‹#›</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15"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16"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17"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7C511983-6204-45C5-B626-85E3B8C13BBF}" type="slidenum">
              <a:t>‹#›</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19"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20"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21" name="PlaceHolder 4"/>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455B9FE0-8F57-472C-B445-537BEBF54F37}" type="slidenum">
              <a:t>‹#›</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23"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24"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25" name="PlaceHolder 4"/>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54DB7207-E0DF-4C88-9F6E-C0514C594DBA}" type="slidenum">
              <a:t>‹#›</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27" name="PlaceHolder 2"/>
          <p:cNvSpPr>
            <a:spLocks noGrp="1"/>
          </p:cNvSpPr>
          <p:nvPr>
            <p:ph/>
          </p:nvPr>
        </p:nvSpPr>
        <p:spPr>
          <a:xfrm>
            <a:off x="838080" y="1825560"/>
            <a:ext cx="1051524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28" name="PlaceHolder 3"/>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B8F9601B-F361-4634-B446-39F6BD0527C9}" type="slidenum">
              <a:t>‹#›</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30"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31"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32"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33" name="PlaceHolder 5"/>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26118350-6FF8-4C5D-83A7-09E15EB53C09}" type="slidenum">
              <a:t>‹#›</a:t>
            </a:fld>
            <a:endParaRPr/>
          </a:p>
        </p:txBody>
      </p:sp>
      <p:sp>
        <p:nvSpPr>
          <p:cNvPr id="9" name="PlaceHolder 8"/>
          <p:cNvSpPr>
            <a:spLocks noGrp="1"/>
          </p:cNvSpPr>
          <p:nvPr>
            <p:ph type="dt" idx="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35" name="PlaceHolder 2"/>
          <p:cNvSpPr>
            <a:spLocks noGrp="1"/>
          </p:cNvSpPr>
          <p:nvPr>
            <p:ph/>
          </p:nvPr>
        </p:nvSpPr>
        <p:spPr>
          <a:xfrm>
            <a:off x="838080" y="182556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36" name="PlaceHolder 3"/>
          <p:cNvSpPr>
            <a:spLocks noGrp="1"/>
          </p:cNvSpPr>
          <p:nvPr>
            <p:ph/>
          </p:nvPr>
        </p:nvSpPr>
        <p:spPr>
          <a:xfrm>
            <a:off x="4393440" y="182556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37" name="PlaceHolder 4"/>
          <p:cNvSpPr>
            <a:spLocks noGrp="1"/>
          </p:cNvSpPr>
          <p:nvPr>
            <p:ph/>
          </p:nvPr>
        </p:nvSpPr>
        <p:spPr>
          <a:xfrm>
            <a:off x="7949160" y="182556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38" name="PlaceHolder 5"/>
          <p:cNvSpPr>
            <a:spLocks noGrp="1"/>
          </p:cNvSpPr>
          <p:nvPr>
            <p:ph/>
          </p:nvPr>
        </p:nvSpPr>
        <p:spPr>
          <a:xfrm>
            <a:off x="838080" y="409824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39" name="PlaceHolder 6"/>
          <p:cNvSpPr>
            <a:spLocks noGrp="1"/>
          </p:cNvSpPr>
          <p:nvPr>
            <p:ph/>
          </p:nvPr>
        </p:nvSpPr>
        <p:spPr>
          <a:xfrm>
            <a:off x="4393440" y="409824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40" name="PlaceHolder 7"/>
          <p:cNvSpPr>
            <a:spLocks noGrp="1"/>
          </p:cNvSpPr>
          <p:nvPr>
            <p:ph/>
          </p:nvPr>
        </p:nvSpPr>
        <p:spPr>
          <a:xfrm>
            <a:off x="7949160" y="409824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83A64DED-CE31-491B-A81A-D3992E140480}" type="slidenum">
              <a:t>‹#›</a:t>
            </a:fld>
            <a:endParaRPr/>
          </a:p>
        </p:txBody>
      </p:sp>
      <p:sp>
        <p:nvSpPr>
          <p:cNvPr id="11" name="PlaceHolder 10"/>
          <p:cNvSpPr>
            <a:spLocks noGrp="1"/>
          </p:cNvSpPr>
          <p:nvPr>
            <p:ph type="dt" idx="1"/>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C98A714A-01D4-46E2-81C9-11932AB7F8E2}" type="slidenum">
              <a:t>‹#›</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47"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69AC0D57-E026-44E9-84E3-8525B2F79D39}" type="slidenum">
              <a:t>‹#›</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49"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A1C88183-3C7A-40B9-94AA-3C0B11C93E7B}" type="slidenum">
              <a:t>‹#›</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51"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52"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67151E8A-D1FA-4744-A850-EAD9B7DCBA7B}" type="slidenum">
              <a:t>‹#›</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2687DDFD-CC88-4C76-8F74-0A66BCDBE403}" type="slidenum">
              <a:t>‹#›</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EAECF16C-3487-43BE-B495-BFC723378EA0}" type="slidenum">
              <a:t>‹#›</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56"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57"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58"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D45CC0A0-A499-49FF-8F47-761C88E9F720}" type="slidenum">
              <a:t>‹#›</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60"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1"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2" name="PlaceHolder 4"/>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C7AC8BDF-5031-4C48-93F7-900525509CBC}" type="slidenum">
              <a:t>‹#›</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64"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5"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6" name="PlaceHolder 4"/>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2A9CFF05-CA89-40A8-B599-55C6FEA5AE5F}" type="slidenum">
              <a:t>‹#›</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68" name="PlaceHolder 2"/>
          <p:cNvSpPr>
            <a:spLocks noGrp="1"/>
          </p:cNvSpPr>
          <p:nvPr>
            <p:ph/>
          </p:nvPr>
        </p:nvSpPr>
        <p:spPr>
          <a:xfrm>
            <a:off x="838080" y="1825560"/>
            <a:ext cx="1051524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69" name="PlaceHolder 3"/>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469441E7-78FF-4FBA-99E4-4C085529E123}" type="slidenum">
              <a:t>‹#›</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71"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72"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73"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74" name="PlaceHolder 5"/>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7" name="PlaceHolder 6"/>
          <p:cNvSpPr>
            <a:spLocks noGrp="1"/>
          </p:cNvSpPr>
          <p:nvPr>
            <p:ph type="ftr" idx="5"/>
          </p:nvPr>
        </p:nvSpPr>
        <p:spPr/>
        <p:txBody>
          <a:bodyPr/>
          <a:lstStyle/>
          <a:p>
            <a:r>
              <a:t>Footer</a:t>
            </a:r>
          </a:p>
        </p:txBody>
      </p:sp>
      <p:sp>
        <p:nvSpPr>
          <p:cNvPr id="8" name="PlaceHolder 7"/>
          <p:cNvSpPr>
            <a:spLocks noGrp="1"/>
          </p:cNvSpPr>
          <p:nvPr>
            <p:ph type="sldNum" idx="6"/>
          </p:nvPr>
        </p:nvSpPr>
        <p:spPr/>
        <p:txBody>
          <a:bodyPr/>
          <a:lstStyle/>
          <a:p>
            <a:fld id="{AA0C27E6-FAE3-4FEA-885B-B0E22EB487C7}" type="slidenum">
              <a:t>‹#›</a:t>
            </a:fld>
            <a:endParaRPr/>
          </a:p>
        </p:txBody>
      </p:sp>
      <p:sp>
        <p:nvSpPr>
          <p:cNvPr id="9" name="PlaceHolder 8"/>
          <p:cNvSpPr>
            <a:spLocks noGrp="1"/>
          </p:cNvSpPr>
          <p:nvPr>
            <p:ph type="dt" idx="4"/>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spc="-1">
              <a:solidFill>
                <a:srgbClr val="000000"/>
              </a:solidFill>
              <a:latin typeface="游ゴシック"/>
            </a:endParaRPr>
          </a:p>
        </p:txBody>
      </p:sp>
      <p:sp>
        <p:nvSpPr>
          <p:cNvPr id="76" name="PlaceHolder 2"/>
          <p:cNvSpPr>
            <a:spLocks noGrp="1"/>
          </p:cNvSpPr>
          <p:nvPr>
            <p:ph/>
          </p:nvPr>
        </p:nvSpPr>
        <p:spPr>
          <a:xfrm>
            <a:off x="838080" y="182556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77" name="PlaceHolder 3"/>
          <p:cNvSpPr>
            <a:spLocks noGrp="1"/>
          </p:cNvSpPr>
          <p:nvPr>
            <p:ph/>
          </p:nvPr>
        </p:nvSpPr>
        <p:spPr>
          <a:xfrm>
            <a:off x="4393440" y="182556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78" name="PlaceHolder 4"/>
          <p:cNvSpPr>
            <a:spLocks noGrp="1"/>
          </p:cNvSpPr>
          <p:nvPr>
            <p:ph/>
          </p:nvPr>
        </p:nvSpPr>
        <p:spPr>
          <a:xfrm>
            <a:off x="7949160" y="182556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79" name="PlaceHolder 5"/>
          <p:cNvSpPr>
            <a:spLocks noGrp="1"/>
          </p:cNvSpPr>
          <p:nvPr>
            <p:ph/>
          </p:nvPr>
        </p:nvSpPr>
        <p:spPr>
          <a:xfrm>
            <a:off x="838080" y="409824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80" name="PlaceHolder 6"/>
          <p:cNvSpPr>
            <a:spLocks noGrp="1"/>
          </p:cNvSpPr>
          <p:nvPr>
            <p:ph/>
          </p:nvPr>
        </p:nvSpPr>
        <p:spPr>
          <a:xfrm>
            <a:off x="4393440" y="409824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81" name="PlaceHolder 7"/>
          <p:cNvSpPr>
            <a:spLocks noGrp="1"/>
          </p:cNvSpPr>
          <p:nvPr>
            <p:ph/>
          </p:nvPr>
        </p:nvSpPr>
        <p:spPr>
          <a:xfrm>
            <a:off x="7949160" y="4098240"/>
            <a:ext cx="3385800" cy="20750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000000"/>
              </a:solidFill>
              <a:latin typeface="游ゴシック"/>
            </a:endParaRPr>
          </a:p>
        </p:txBody>
      </p:sp>
      <p:sp>
        <p:nvSpPr>
          <p:cNvPr id="9" name="PlaceHolder 8"/>
          <p:cNvSpPr>
            <a:spLocks noGrp="1"/>
          </p:cNvSpPr>
          <p:nvPr>
            <p:ph type="ftr" idx="5"/>
          </p:nvPr>
        </p:nvSpPr>
        <p:spPr/>
        <p:txBody>
          <a:bodyPr/>
          <a:lstStyle/>
          <a:p>
            <a:r>
              <a:t>Footer</a:t>
            </a:r>
          </a:p>
        </p:txBody>
      </p:sp>
      <p:sp>
        <p:nvSpPr>
          <p:cNvPr id="10" name="PlaceHolder 9"/>
          <p:cNvSpPr>
            <a:spLocks noGrp="1"/>
          </p:cNvSpPr>
          <p:nvPr>
            <p:ph type="sldNum" idx="6"/>
          </p:nvPr>
        </p:nvSpPr>
        <p:spPr/>
        <p:txBody>
          <a:bodyPr/>
          <a:lstStyle/>
          <a:p>
            <a:fld id="{9A0DE18A-59F6-4B6C-BE5F-17B22C1ED0B3}" type="slidenum">
              <a:t>‹#›</a:t>
            </a:fld>
            <a:endParaRPr/>
          </a:p>
        </p:txBody>
      </p:sp>
      <p:sp>
        <p:nvSpPr>
          <p:cNvPr id="11" name="PlaceHolder 10"/>
          <p:cNvSpPr>
            <a:spLocks noGrp="1"/>
          </p:cNvSpPr>
          <p:nvPr>
            <p:ph type="dt" idx="4"/>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a:noFill/>
          <a:ln w="0">
            <a:noFill/>
          </a:ln>
        </p:spPr>
        <p:txBody>
          <a:bodyPr anchor="b">
            <a:noAutofit/>
          </a:bodyPr>
          <a:lstStyle/>
          <a:p>
            <a:pPr algn="ctr">
              <a:lnSpc>
                <a:spcPct val="90000"/>
              </a:lnSpc>
              <a:buNone/>
            </a:pPr>
            <a:r>
              <a:rPr lang="ja-JP" sz="6000" b="0" strike="noStrike" spc="-1">
                <a:solidFill>
                  <a:srgbClr val="000000"/>
                </a:solidFill>
                <a:latin typeface="游ゴシック Light"/>
              </a:rPr>
              <a:t>マスター タイトルの書式設定</a:t>
            </a:r>
            <a:endParaRPr lang="en-US" sz="6000" b="0" strike="noStrike" spc="-1">
              <a:solidFill>
                <a:srgbClr val="000000"/>
              </a:solidFill>
              <a:latin typeface="游ゴシック"/>
            </a:endParaRPr>
          </a:p>
        </p:txBody>
      </p:sp>
      <p:sp>
        <p:nvSpPr>
          <p:cNvPr id="6" name="PlaceHolder 2"/>
          <p:cNvSpPr>
            <a:spLocks noGrp="1"/>
          </p:cNvSpPr>
          <p:nvPr>
            <p:ph type="dt" idx="1"/>
          </p:nvPr>
        </p:nvSpPr>
        <p:spPr>
          <a:xfrm>
            <a:off x="838080" y="6356520"/>
            <a:ext cx="2742840" cy="364680"/>
          </a:xfrm>
          <a:prstGeom prst="rect">
            <a:avLst/>
          </a:prstGeom>
          <a:noFill/>
          <a:ln w="0">
            <a:noFill/>
          </a:ln>
        </p:spPr>
        <p:txBody>
          <a:bodyPr anchor="ctr">
            <a:noAutofit/>
          </a:bodyPr>
          <a:lstStyle>
            <a:lvl1pPr>
              <a:lnSpc>
                <a:spcPct val="100000"/>
              </a:lnSpc>
              <a:buNone/>
              <a:defRPr lang="en-US" sz="1200" b="0" strike="noStrike" spc="-1">
                <a:solidFill>
                  <a:srgbClr val="8B8B8B"/>
                </a:solidFill>
                <a:latin typeface="游ゴシック"/>
              </a:defRPr>
            </a:lvl1pPr>
          </a:lstStyle>
          <a:p>
            <a:pPr>
              <a:lnSpc>
                <a:spcPct val="100000"/>
              </a:lnSpc>
              <a:buNone/>
            </a:pPr>
            <a:r>
              <a:rPr lang="en-US" sz="1200" b="0" strike="noStrike" spc="-1">
                <a:solidFill>
                  <a:srgbClr val="8B8B8B"/>
                </a:solidFill>
                <a:latin typeface="游ゴシック"/>
              </a:rPr>
              <a:t> </a:t>
            </a:r>
            <a:endParaRPr lang="en-US" sz="1200" b="0" strike="noStrike" spc="-1">
              <a:latin typeface="游明朝"/>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anchor="ctr">
            <a:noAutofit/>
          </a:bodyPr>
          <a:lstStyle>
            <a:lvl1pPr algn="ctr">
              <a:buNone/>
              <a:defRPr lang="en-US" sz="1400" b="0" strike="noStrike" spc="-1">
                <a:latin typeface="游明朝"/>
              </a:defRPr>
            </a:lvl1pPr>
          </a:lstStyle>
          <a:p>
            <a:pPr algn="ctr">
              <a:buNone/>
            </a:pPr>
            <a:r>
              <a:rPr lang="en-US" sz="1400" b="0" strike="noStrike" spc="-1">
                <a:latin typeface="游明朝"/>
              </a:rPr>
              <a:t> </a:t>
            </a: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anchor="ctr">
            <a:noAutofit/>
          </a:bodyPr>
          <a:lstStyle>
            <a:lvl1pPr algn="r">
              <a:lnSpc>
                <a:spcPct val="100000"/>
              </a:lnSpc>
              <a:buNone/>
              <a:defRPr lang="en-US" sz="1200" b="0" strike="noStrike" spc="-1">
                <a:solidFill>
                  <a:srgbClr val="8B8B8B"/>
                </a:solidFill>
                <a:latin typeface="游ゴシック"/>
              </a:defRPr>
            </a:lvl1pPr>
          </a:lstStyle>
          <a:p>
            <a:pPr algn="r">
              <a:lnSpc>
                <a:spcPct val="100000"/>
              </a:lnSpc>
              <a:buNone/>
            </a:pPr>
            <a:fld id="{D5B15D9F-3486-4978-9C72-F830FB0ADA06}" type="slidenum">
              <a:rPr lang="en-US" sz="1200" b="0" strike="noStrike" spc="-1">
                <a:solidFill>
                  <a:srgbClr val="8B8B8B"/>
                </a:solidFill>
                <a:latin typeface="游ゴシック"/>
              </a:rPr>
              <a:t>‹#›</a:t>
            </a:fld>
            <a:endParaRPr lang="en-US" sz="1200" b="0" strike="noStrike" spc="-1">
              <a:latin typeface="游明朝"/>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ja-JP" sz="2800" b="0" strike="noStrike" spc="-1">
                <a:solidFill>
                  <a:srgbClr val="000000"/>
                </a:solidFill>
                <a:latin typeface="游ゴシック"/>
              </a:rPr>
              <a:t>クリックしてアウトラインのテキストを編集</a:t>
            </a:r>
            <a:endParaRPr lang="en-US" sz="2800" b="0" strike="noStrike" spc="-1">
              <a:solidFill>
                <a:srgbClr val="000000"/>
              </a:solidFill>
              <a:latin typeface="游ゴシック"/>
            </a:endParaRPr>
          </a:p>
          <a:p>
            <a:pPr marL="864000" lvl="1" indent="-324000">
              <a:lnSpc>
                <a:spcPct val="90000"/>
              </a:lnSpc>
              <a:spcBef>
                <a:spcPts val="1134"/>
              </a:spcBef>
              <a:buClr>
                <a:srgbClr val="000000"/>
              </a:buClr>
              <a:buSzPct val="75000"/>
              <a:buFont typeface="Symbol" charset="2"/>
              <a:buChar char=""/>
            </a:pPr>
            <a:r>
              <a:rPr lang="en-US" sz="2000" b="0" strike="noStrike" spc="-1">
                <a:solidFill>
                  <a:srgbClr val="000000"/>
                </a:solidFill>
                <a:latin typeface="游ゴシック"/>
              </a:rPr>
              <a:t>2</a:t>
            </a:r>
            <a:r>
              <a:rPr lang="ja-JP" sz="2000" b="0" strike="noStrike" spc="-1">
                <a:solidFill>
                  <a:srgbClr val="000000"/>
                </a:solidFill>
                <a:latin typeface="游ゴシック"/>
              </a:rPr>
              <a:t>レベル目のアウトライン</a:t>
            </a:r>
            <a:endParaRPr lang="en-US" sz="2000" b="0" strike="noStrike" spc="-1">
              <a:solidFill>
                <a:srgbClr val="000000"/>
              </a:solidFill>
              <a:latin typeface="游ゴシック"/>
            </a:endParaRPr>
          </a:p>
          <a:p>
            <a:pPr marL="1296000" lvl="2" indent="-288000">
              <a:lnSpc>
                <a:spcPct val="90000"/>
              </a:lnSpc>
              <a:spcBef>
                <a:spcPts val="850"/>
              </a:spcBef>
              <a:buClr>
                <a:srgbClr val="000000"/>
              </a:buClr>
              <a:buSzPct val="45000"/>
              <a:buFont typeface="Wingdings" charset="2"/>
              <a:buChar char=""/>
            </a:pPr>
            <a:r>
              <a:rPr lang="en-US" sz="1800" b="0" strike="noStrike" spc="-1">
                <a:solidFill>
                  <a:srgbClr val="000000"/>
                </a:solidFill>
                <a:latin typeface="游ゴシック"/>
              </a:rPr>
              <a:t>3</a:t>
            </a:r>
            <a:r>
              <a:rPr lang="ja-JP" sz="1800" b="0" strike="noStrike" spc="-1">
                <a:solidFill>
                  <a:srgbClr val="000000"/>
                </a:solidFill>
                <a:latin typeface="游ゴシック"/>
              </a:rPr>
              <a:t>レベル目のアウトライン</a:t>
            </a:r>
            <a:endParaRPr lang="en-US" sz="1800" b="0" strike="noStrike" spc="-1">
              <a:solidFill>
                <a:srgbClr val="000000"/>
              </a:solidFill>
              <a:latin typeface="游ゴシック"/>
            </a:endParaRPr>
          </a:p>
          <a:p>
            <a:pPr marL="1728000" lvl="3" indent="-216000">
              <a:lnSpc>
                <a:spcPct val="90000"/>
              </a:lnSpc>
              <a:spcBef>
                <a:spcPts val="567"/>
              </a:spcBef>
              <a:buClr>
                <a:srgbClr val="000000"/>
              </a:buClr>
              <a:buSzPct val="75000"/>
              <a:buFont typeface="Symbol" charset="2"/>
              <a:buChar char=""/>
            </a:pPr>
            <a:r>
              <a:rPr lang="en-US" sz="1800" b="0" strike="noStrike" spc="-1">
                <a:solidFill>
                  <a:srgbClr val="000000"/>
                </a:solidFill>
                <a:latin typeface="游ゴシック"/>
              </a:rPr>
              <a:t>4</a:t>
            </a:r>
            <a:r>
              <a:rPr lang="ja-JP" sz="1800" b="0" strike="noStrike" spc="-1">
                <a:solidFill>
                  <a:srgbClr val="000000"/>
                </a:solidFill>
                <a:latin typeface="游ゴシック"/>
              </a:rPr>
              <a:t>レベル目のアウトライン</a:t>
            </a:r>
            <a:endParaRPr lang="en-US" sz="1800" b="0" strike="noStrike" spc="-1">
              <a:solidFill>
                <a:srgbClr val="000000"/>
              </a:solidFill>
              <a:latin typeface="游ゴシック"/>
            </a:endParaRPr>
          </a:p>
          <a:p>
            <a:pPr marL="2160000" lvl="4" indent="-216000">
              <a:lnSpc>
                <a:spcPct val="90000"/>
              </a:lnSpc>
              <a:spcBef>
                <a:spcPts val="283"/>
              </a:spcBef>
              <a:buClr>
                <a:srgbClr val="000000"/>
              </a:buClr>
              <a:buSzPct val="45000"/>
              <a:buFont typeface="Wingdings" charset="2"/>
              <a:buChar char=""/>
            </a:pPr>
            <a:r>
              <a:rPr lang="en-US" sz="2000" b="0" strike="noStrike" spc="-1">
                <a:solidFill>
                  <a:srgbClr val="000000"/>
                </a:solidFill>
                <a:latin typeface="游ゴシック"/>
              </a:rPr>
              <a:t>5</a:t>
            </a:r>
            <a:r>
              <a:rPr lang="ja-JP" sz="2000" b="0" strike="noStrike" spc="-1">
                <a:solidFill>
                  <a:srgbClr val="000000"/>
                </a:solidFill>
                <a:latin typeface="游ゴシック"/>
              </a:rPr>
              <a:t>レベル目のアウトライン</a:t>
            </a:r>
            <a:endParaRPr lang="en-US" sz="2000" b="0" strike="noStrike" spc="-1">
              <a:solidFill>
                <a:srgbClr val="000000"/>
              </a:solidFill>
              <a:latin typeface="游ゴシック"/>
            </a:endParaRPr>
          </a:p>
          <a:p>
            <a:pPr marL="2592000" lvl="5" indent="-216000">
              <a:lnSpc>
                <a:spcPct val="90000"/>
              </a:lnSpc>
              <a:spcBef>
                <a:spcPts val="283"/>
              </a:spcBef>
              <a:buClr>
                <a:srgbClr val="000000"/>
              </a:buClr>
              <a:buSzPct val="45000"/>
              <a:buFont typeface="Wingdings" charset="2"/>
              <a:buChar char=""/>
            </a:pPr>
            <a:r>
              <a:rPr lang="en-US" sz="2000" b="0" strike="noStrike" spc="-1">
                <a:solidFill>
                  <a:srgbClr val="000000"/>
                </a:solidFill>
                <a:latin typeface="游ゴシック"/>
              </a:rPr>
              <a:t>6</a:t>
            </a:r>
            <a:r>
              <a:rPr lang="ja-JP" sz="2000" b="0" strike="noStrike" spc="-1">
                <a:solidFill>
                  <a:srgbClr val="000000"/>
                </a:solidFill>
                <a:latin typeface="游ゴシック"/>
              </a:rPr>
              <a:t>レベル目のアウトライン</a:t>
            </a:r>
            <a:endParaRPr lang="en-US" sz="2000" b="0" strike="noStrike" spc="-1">
              <a:solidFill>
                <a:srgbClr val="000000"/>
              </a:solidFill>
              <a:latin typeface="游ゴシック"/>
            </a:endParaRPr>
          </a:p>
          <a:p>
            <a:pPr marL="3024000" lvl="6" indent="-216000">
              <a:lnSpc>
                <a:spcPct val="90000"/>
              </a:lnSpc>
              <a:spcBef>
                <a:spcPts val="283"/>
              </a:spcBef>
              <a:buClr>
                <a:srgbClr val="000000"/>
              </a:buClr>
              <a:buSzPct val="45000"/>
              <a:buFont typeface="Wingdings" charset="2"/>
              <a:buChar char=""/>
            </a:pPr>
            <a:r>
              <a:rPr lang="en-US" sz="2000" b="0" strike="noStrike" spc="-1">
                <a:solidFill>
                  <a:srgbClr val="000000"/>
                </a:solidFill>
                <a:latin typeface="游ゴシック"/>
              </a:rPr>
              <a:t>7</a:t>
            </a:r>
            <a:r>
              <a:rPr lang="ja-JP" sz="2000" b="0" strike="noStrike" spc="-1">
                <a:solidFill>
                  <a:srgbClr val="000000"/>
                </a:solidFill>
                <a:latin typeface="游ゴシック"/>
              </a:rPr>
              <a:t>レベル目のアウトライン</a:t>
            </a:r>
            <a:endParaRPr lang="en-US" sz="2000" b="0" strike="noStrike" spc="-1">
              <a:solidFill>
                <a:srgbClr val="000000"/>
              </a:solidFill>
              <a:latin typeface="游ゴシック"/>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ja-JP" sz="4400" b="0" strike="noStrike" spc="-1">
                <a:solidFill>
                  <a:srgbClr val="000000"/>
                </a:solidFill>
                <a:latin typeface="游ゴシック Light"/>
              </a:rPr>
              <a:t>マスター タイトルの書式設定</a:t>
            </a:r>
            <a:endParaRPr lang="en-US" sz="4400" b="0" strike="noStrike" spc="-1">
              <a:solidFill>
                <a:srgbClr val="000000"/>
              </a:solidFill>
              <a:latin typeface="游ゴシック"/>
            </a:endParaRPr>
          </a:p>
        </p:txBody>
      </p:sp>
      <p:sp>
        <p:nvSpPr>
          <p:cNvPr id="42" name="PlaceHolder 2"/>
          <p:cNvSpPr>
            <a:spLocks noGrp="1"/>
          </p:cNvSpPr>
          <p:nvPr>
            <p:ph type="body"/>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ja-JP" sz="2800" b="0" strike="noStrike" spc="-1">
                <a:solidFill>
                  <a:srgbClr val="000000"/>
                </a:solidFill>
                <a:latin typeface="游ゴシック"/>
              </a:rPr>
              <a:t>マスター テキストの書式設定</a:t>
            </a:r>
            <a:endParaRPr lang="en-US" sz="2800" b="0" strike="noStrike" spc="-1">
              <a:solidFill>
                <a:srgbClr val="000000"/>
              </a:solidFill>
              <a:latin typeface="游ゴシック"/>
            </a:endParaRPr>
          </a:p>
          <a:p>
            <a:pPr marL="685800" lvl="1" indent="-228600">
              <a:lnSpc>
                <a:spcPct val="90000"/>
              </a:lnSpc>
              <a:spcBef>
                <a:spcPts val="499"/>
              </a:spcBef>
              <a:buClr>
                <a:srgbClr val="000000"/>
              </a:buClr>
              <a:buFont typeface="Arial"/>
              <a:buChar char="•"/>
            </a:pPr>
            <a:r>
              <a:rPr lang="ja-JP" sz="2400" b="0" strike="noStrike" spc="-1">
                <a:solidFill>
                  <a:srgbClr val="000000"/>
                </a:solidFill>
                <a:latin typeface="游ゴシック"/>
              </a:rPr>
              <a:t>第 </a:t>
            </a:r>
            <a:r>
              <a:rPr lang="en-US" sz="2400" b="0" strike="noStrike" spc="-1">
                <a:solidFill>
                  <a:srgbClr val="000000"/>
                </a:solidFill>
                <a:latin typeface="游ゴシック"/>
              </a:rPr>
              <a:t>2 </a:t>
            </a:r>
            <a:r>
              <a:rPr lang="ja-JP" sz="2400" b="0" strike="noStrike" spc="-1">
                <a:solidFill>
                  <a:srgbClr val="000000"/>
                </a:solidFill>
                <a:latin typeface="游ゴシック"/>
              </a:rPr>
              <a:t>レベル</a:t>
            </a:r>
            <a:endParaRPr lang="en-US" sz="2400" b="0" strike="noStrike" spc="-1">
              <a:solidFill>
                <a:srgbClr val="000000"/>
              </a:solidFill>
              <a:latin typeface="游ゴシック"/>
            </a:endParaRPr>
          </a:p>
          <a:p>
            <a:pPr marL="1143000" lvl="2" indent="-228600">
              <a:lnSpc>
                <a:spcPct val="90000"/>
              </a:lnSpc>
              <a:spcBef>
                <a:spcPts val="499"/>
              </a:spcBef>
              <a:buClr>
                <a:srgbClr val="000000"/>
              </a:buClr>
              <a:buFont typeface="Arial"/>
              <a:buChar char="•"/>
            </a:pPr>
            <a:r>
              <a:rPr lang="ja-JP" sz="2000" b="0" strike="noStrike" spc="-1">
                <a:solidFill>
                  <a:srgbClr val="000000"/>
                </a:solidFill>
                <a:latin typeface="游ゴシック"/>
              </a:rPr>
              <a:t>第 </a:t>
            </a:r>
            <a:r>
              <a:rPr lang="en-US" sz="2000" b="0" strike="noStrike" spc="-1">
                <a:solidFill>
                  <a:srgbClr val="000000"/>
                </a:solidFill>
                <a:latin typeface="游ゴシック"/>
              </a:rPr>
              <a:t>3 </a:t>
            </a:r>
            <a:r>
              <a:rPr lang="ja-JP" sz="2000" b="0" strike="noStrike" spc="-1">
                <a:solidFill>
                  <a:srgbClr val="000000"/>
                </a:solidFill>
                <a:latin typeface="游ゴシック"/>
              </a:rPr>
              <a:t>レベル</a:t>
            </a:r>
            <a:endParaRPr lang="en-US" sz="2000" b="0" strike="noStrike" spc="-1">
              <a:solidFill>
                <a:srgbClr val="000000"/>
              </a:solidFill>
              <a:latin typeface="游ゴシック"/>
            </a:endParaRPr>
          </a:p>
          <a:p>
            <a:pPr marL="1600200" lvl="3" indent="-228600">
              <a:lnSpc>
                <a:spcPct val="90000"/>
              </a:lnSpc>
              <a:spcBef>
                <a:spcPts val="499"/>
              </a:spcBef>
              <a:buClr>
                <a:srgbClr val="000000"/>
              </a:buClr>
              <a:buFont typeface="Arial"/>
              <a:buChar char="•"/>
            </a:pPr>
            <a:r>
              <a:rPr lang="ja-JP" sz="1800" b="0" strike="noStrike" spc="-1">
                <a:solidFill>
                  <a:srgbClr val="000000"/>
                </a:solidFill>
                <a:latin typeface="游ゴシック"/>
              </a:rPr>
              <a:t>第 </a:t>
            </a:r>
            <a:r>
              <a:rPr lang="en-US" sz="1800" b="0" strike="noStrike" spc="-1">
                <a:solidFill>
                  <a:srgbClr val="000000"/>
                </a:solidFill>
                <a:latin typeface="游ゴシック"/>
              </a:rPr>
              <a:t>4 </a:t>
            </a:r>
            <a:r>
              <a:rPr lang="ja-JP" sz="1800" b="0" strike="noStrike" spc="-1">
                <a:solidFill>
                  <a:srgbClr val="000000"/>
                </a:solidFill>
                <a:latin typeface="游ゴシック"/>
              </a:rPr>
              <a:t>レベル</a:t>
            </a:r>
            <a:endParaRPr lang="en-US" sz="1800" b="0" strike="noStrike" spc="-1">
              <a:solidFill>
                <a:srgbClr val="000000"/>
              </a:solidFill>
              <a:latin typeface="游ゴシック"/>
            </a:endParaRPr>
          </a:p>
          <a:p>
            <a:pPr marL="2057400" lvl="4" indent="-228600">
              <a:lnSpc>
                <a:spcPct val="90000"/>
              </a:lnSpc>
              <a:spcBef>
                <a:spcPts val="499"/>
              </a:spcBef>
              <a:buClr>
                <a:srgbClr val="000000"/>
              </a:buClr>
              <a:buFont typeface="Arial"/>
              <a:buChar char="•"/>
            </a:pPr>
            <a:r>
              <a:rPr lang="ja-JP" sz="1800" b="0" strike="noStrike" spc="-1">
                <a:solidFill>
                  <a:srgbClr val="000000"/>
                </a:solidFill>
                <a:latin typeface="游ゴシック"/>
              </a:rPr>
              <a:t>第 </a:t>
            </a:r>
            <a:r>
              <a:rPr lang="en-US" sz="1800" b="0" strike="noStrike" spc="-1">
                <a:solidFill>
                  <a:srgbClr val="000000"/>
                </a:solidFill>
                <a:latin typeface="游ゴシック"/>
              </a:rPr>
              <a:t>5 </a:t>
            </a:r>
            <a:r>
              <a:rPr lang="ja-JP" sz="1800" b="0" strike="noStrike" spc="-1">
                <a:solidFill>
                  <a:srgbClr val="000000"/>
                </a:solidFill>
                <a:latin typeface="游ゴシック"/>
              </a:rPr>
              <a:t>レベル</a:t>
            </a:r>
            <a:endParaRPr lang="en-US" sz="1800" b="0" strike="noStrike" spc="-1">
              <a:solidFill>
                <a:srgbClr val="000000"/>
              </a:solidFill>
              <a:latin typeface="游ゴシック"/>
            </a:endParaRPr>
          </a:p>
        </p:txBody>
      </p:sp>
      <p:sp>
        <p:nvSpPr>
          <p:cNvPr id="43" name="PlaceHolder 3"/>
          <p:cNvSpPr>
            <a:spLocks noGrp="1"/>
          </p:cNvSpPr>
          <p:nvPr>
            <p:ph type="dt" idx="4"/>
          </p:nvPr>
        </p:nvSpPr>
        <p:spPr>
          <a:xfrm>
            <a:off x="838080" y="6356520"/>
            <a:ext cx="2742840" cy="364680"/>
          </a:xfrm>
          <a:prstGeom prst="rect">
            <a:avLst/>
          </a:prstGeom>
          <a:noFill/>
          <a:ln w="0">
            <a:noFill/>
          </a:ln>
        </p:spPr>
        <p:txBody>
          <a:bodyPr anchor="ctr">
            <a:noAutofit/>
          </a:bodyPr>
          <a:lstStyle>
            <a:lvl1pPr>
              <a:lnSpc>
                <a:spcPct val="100000"/>
              </a:lnSpc>
              <a:buNone/>
              <a:defRPr lang="en-US" sz="1200" b="0" strike="noStrike" spc="-1">
                <a:solidFill>
                  <a:srgbClr val="8B8B8B"/>
                </a:solidFill>
                <a:latin typeface="游ゴシック"/>
              </a:defRPr>
            </a:lvl1pPr>
          </a:lstStyle>
          <a:p>
            <a:pPr>
              <a:lnSpc>
                <a:spcPct val="100000"/>
              </a:lnSpc>
              <a:buNone/>
            </a:pPr>
            <a:r>
              <a:rPr lang="en-US" sz="1200" b="0" strike="noStrike" spc="-1">
                <a:solidFill>
                  <a:srgbClr val="8B8B8B"/>
                </a:solidFill>
                <a:latin typeface="游ゴシック"/>
              </a:rPr>
              <a:t>&lt;日付/時刻&gt;</a:t>
            </a:r>
            <a:endParaRPr lang="en-US" sz="1200" b="0" strike="noStrike" spc="-1">
              <a:latin typeface="游明朝"/>
            </a:endParaRPr>
          </a:p>
        </p:txBody>
      </p:sp>
      <p:sp>
        <p:nvSpPr>
          <p:cNvPr id="44" name="PlaceHolder 4"/>
          <p:cNvSpPr>
            <a:spLocks noGrp="1"/>
          </p:cNvSpPr>
          <p:nvPr>
            <p:ph type="ftr" idx="5"/>
          </p:nvPr>
        </p:nvSpPr>
        <p:spPr>
          <a:xfrm>
            <a:off x="4038480" y="6356520"/>
            <a:ext cx="4114440" cy="364680"/>
          </a:xfrm>
          <a:prstGeom prst="rect">
            <a:avLst/>
          </a:prstGeom>
          <a:noFill/>
          <a:ln w="0">
            <a:noFill/>
          </a:ln>
        </p:spPr>
        <p:txBody>
          <a:bodyPr anchor="ctr">
            <a:noAutofit/>
          </a:bodyPr>
          <a:lstStyle>
            <a:lvl1pPr algn="ctr">
              <a:buNone/>
              <a:defRPr lang="en-US" sz="1400" b="0" strike="noStrike" spc="-1">
                <a:latin typeface="游明朝"/>
              </a:defRPr>
            </a:lvl1pPr>
          </a:lstStyle>
          <a:p>
            <a:pPr algn="ctr">
              <a:buNone/>
            </a:pPr>
            <a:r>
              <a:rPr lang="en-US" sz="1400" b="0" strike="noStrike" spc="-1">
                <a:latin typeface="游明朝"/>
              </a:rPr>
              <a:t>&lt;フッター&gt;</a:t>
            </a:r>
          </a:p>
        </p:txBody>
      </p:sp>
      <p:sp>
        <p:nvSpPr>
          <p:cNvPr id="45" name="PlaceHolder 5"/>
          <p:cNvSpPr>
            <a:spLocks noGrp="1"/>
          </p:cNvSpPr>
          <p:nvPr>
            <p:ph type="sldNum" idx="6"/>
          </p:nvPr>
        </p:nvSpPr>
        <p:spPr>
          <a:xfrm>
            <a:off x="8610480" y="6356520"/>
            <a:ext cx="2742840" cy="364680"/>
          </a:xfrm>
          <a:prstGeom prst="rect">
            <a:avLst/>
          </a:prstGeom>
          <a:noFill/>
          <a:ln w="0">
            <a:noFill/>
          </a:ln>
        </p:spPr>
        <p:txBody>
          <a:bodyPr anchor="ctr">
            <a:noAutofit/>
          </a:bodyPr>
          <a:lstStyle>
            <a:lvl1pPr algn="r">
              <a:lnSpc>
                <a:spcPct val="100000"/>
              </a:lnSpc>
              <a:buNone/>
              <a:defRPr lang="en-US" sz="1200" b="0" strike="noStrike" spc="-1">
                <a:solidFill>
                  <a:srgbClr val="8B8B8B"/>
                </a:solidFill>
                <a:latin typeface="游ゴシック"/>
              </a:defRPr>
            </a:lvl1pPr>
          </a:lstStyle>
          <a:p>
            <a:pPr algn="r">
              <a:lnSpc>
                <a:spcPct val="100000"/>
              </a:lnSpc>
              <a:buNone/>
            </a:pPr>
            <a:fld id="{04158CFD-B653-4292-A51D-78060B116A4D}" type="slidenum">
              <a:rPr lang="en-US" sz="1200" b="0" strike="noStrike" spc="-1">
                <a:solidFill>
                  <a:srgbClr val="8B8B8B"/>
                </a:solidFill>
                <a:latin typeface="游ゴシック"/>
              </a:rPr>
              <a:t>‹#›</a:t>
            </a:fld>
            <a:endParaRPr lang="en-US" sz="1200" b="0" strike="noStrike" spc="-1">
              <a:latin typeface="游明朝"/>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mailto:gikyohan@violin.ocn.ne.jp"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722520" y="1870560"/>
            <a:ext cx="10746720" cy="2387160"/>
          </a:xfrm>
          <a:prstGeom prst="rect">
            <a:avLst/>
          </a:prstGeom>
          <a:noFill/>
          <a:ln w="0">
            <a:noFill/>
          </a:ln>
        </p:spPr>
        <p:txBody>
          <a:bodyPr anchor="b">
            <a:normAutofit fontScale="89000"/>
          </a:bodyPr>
          <a:lstStyle/>
          <a:p>
            <a:pPr algn="ctr">
              <a:lnSpc>
                <a:spcPct val="90000"/>
              </a:lnSpc>
              <a:buNone/>
            </a:pPr>
            <a:r>
              <a:rPr lang="ja-JP" sz="6000" b="0" strike="noStrike" spc="-1">
                <a:solidFill>
                  <a:srgbClr val="000000"/>
                </a:solidFill>
                <a:latin typeface="HGP創英角ﾎﾟｯﾌﾟ体"/>
                <a:ea typeface="HGP創英角ﾎﾟｯﾌﾟ体"/>
              </a:rPr>
              <a:t>岐阜県教販主催</a:t>
            </a:r>
            <a:br/>
            <a:r>
              <a:rPr lang="ja-JP" sz="6000" b="0" strike="noStrike" spc="-1">
                <a:solidFill>
                  <a:srgbClr val="000000"/>
                </a:solidFill>
                <a:latin typeface="HGP創英角ﾎﾟｯﾌﾟ体"/>
                <a:ea typeface="HGP創英角ﾎﾟｯﾌﾟ体"/>
              </a:rPr>
              <a:t>第二回本の日読書感想文コンクール</a:t>
            </a:r>
            <a:br/>
            <a:r>
              <a:rPr lang="ja-JP" sz="3100" b="0" strike="noStrike" spc="-1">
                <a:solidFill>
                  <a:srgbClr val="000000"/>
                </a:solidFill>
                <a:latin typeface="HGP創英角ﾎﾟｯﾌﾟ体"/>
                <a:ea typeface="HGP創英角ﾎﾟｯﾌﾟ体"/>
              </a:rPr>
              <a:t>（対象図書：スクールイーライブラリー及び図書館図書）</a:t>
            </a:r>
            <a:br/>
            <a:endParaRPr lang="en-US" sz="3100" b="0" strike="noStrike" spc="-1">
              <a:solidFill>
                <a:srgbClr val="000000"/>
              </a:solidFill>
              <a:latin typeface="游ゴシック"/>
            </a:endParaRPr>
          </a:p>
        </p:txBody>
      </p:sp>
      <p:sp>
        <p:nvSpPr>
          <p:cNvPr id="83" name="テキスト ボックス 3"/>
          <p:cNvSpPr/>
          <p:nvPr/>
        </p:nvSpPr>
        <p:spPr>
          <a:xfrm>
            <a:off x="9179640" y="5664600"/>
            <a:ext cx="2630160" cy="36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ja-JP" sz="1800" b="0" strike="noStrike" spc="-1">
                <a:solidFill>
                  <a:srgbClr val="000000"/>
                </a:solidFill>
                <a:latin typeface="游ゴシック"/>
              </a:rPr>
              <a:t>岐阜県教販株式会社</a:t>
            </a:r>
            <a:endParaRPr lang="en-US" sz="1800" b="0" strike="noStrike" spc="-1">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838080" y="365040"/>
            <a:ext cx="10515240" cy="976320"/>
          </a:xfrm>
          <a:prstGeom prst="rect">
            <a:avLst/>
          </a:prstGeom>
          <a:noFill/>
          <a:ln w="0">
            <a:noFill/>
          </a:ln>
        </p:spPr>
        <p:txBody>
          <a:bodyPr anchor="ctr">
            <a:noAutofit/>
          </a:bodyPr>
          <a:lstStyle/>
          <a:p>
            <a:pPr>
              <a:lnSpc>
                <a:spcPct val="90000"/>
              </a:lnSpc>
              <a:buNone/>
            </a:pPr>
            <a:r>
              <a:rPr lang="ja-JP" sz="4400" b="0" strike="noStrike" spc="-1">
                <a:solidFill>
                  <a:srgbClr val="000000"/>
                </a:solidFill>
                <a:latin typeface="游ゴシック Light"/>
              </a:rPr>
              <a:t>本コンクール開催趣旨</a:t>
            </a:r>
            <a:endParaRPr lang="en-US" sz="4400" b="0" strike="noStrike" spc="-1">
              <a:solidFill>
                <a:srgbClr val="000000"/>
              </a:solidFill>
              <a:latin typeface="游ゴシック"/>
            </a:endParaRPr>
          </a:p>
        </p:txBody>
      </p:sp>
      <p:sp>
        <p:nvSpPr>
          <p:cNvPr id="85" name="PlaceHolder 2"/>
          <p:cNvSpPr>
            <a:spLocks noGrp="1"/>
          </p:cNvSpPr>
          <p:nvPr>
            <p:ph/>
          </p:nvPr>
        </p:nvSpPr>
        <p:spPr>
          <a:xfrm>
            <a:off x="838080" y="1415880"/>
            <a:ext cx="10515240" cy="180180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ja-JP" sz="2800" b="0" strike="noStrike" spc="-1">
                <a:solidFill>
                  <a:srgbClr val="000000"/>
                </a:solidFill>
                <a:latin typeface="游ゴシック"/>
              </a:rPr>
              <a:t>より深く読書し、読書の感動を文章に表現することをとおして、豊かな人間性や自主性、考える力を育む。</a:t>
            </a:r>
            <a:endParaRPr lang="en-US" sz="2800" b="0" strike="noStrike" spc="-1">
              <a:solidFill>
                <a:srgbClr val="000000"/>
              </a:solidFill>
              <a:latin typeface="游ゴシック"/>
            </a:endParaRPr>
          </a:p>
          <a:p>
            <a:pPr marL="228600" indent="-228600">
              <a:lnSpc>
                <a:spcPct val="90000"/>
              </a:lnSpc>
              <a:spcBef>
                <a:spcPts val="1001"/>
              </a:spcBef>
              <a:buClr>
                <a:srgbClr val="000000"/>
              </a:buClr>
              <a:buFont typeface="Arial"/>
              <a:buChar char="•"/>
            </a:pPr>
            <a:r>
              <a:rPr lang="ja-JP" sz="2800" b="0" strike="noStrike" spc="-1">
                <a:solidFill>
                  <a:srgbClr val="000000"/>
                </a:solidFill>
                <a:latin typeface="游ゴシック"/>
              </a:rPr>
              <a:t>スクールイーライブラリにより新しい読書の体験をとおしてそのコンテンツの中から感想文を書いていいただく</a:t>
            </a:r>
            <a:endParaRPr lang="en-US" sz="2800" b="0" strike="noStrike" spc="-1">
              <a:solidFill>
                <a:srgbClr val="000000"/>
              </a:solidFill>
              <a:latin typeface="游ゴシック"/>
            </a:endParaRPr>
          </a:p>
        </p:txBody>
      </p:sp>
      <p:sp>
        <p:nvSpPr>
          <p:cNvPr id="86" name="タイトル 1"/>
          <p:cNvSpPr/>
          <p:nvPr/>
        </p:nvSpPr>
        <p:spPr>
          <a:xfrm>
            <a:off x="984600" y="3292200"/>
            <a:ext cx="10515240" cy="976320"/>
          </a:xfrm>
          <a:prstGeom prst="rect">
            <a:avLst/>
          </a:prstGeom>
          <a:noFill/>
          <a:ln w="0">
            <a:noFill/>
          </a:ln>
        </p:spPr>
        <p:style>
          <a:lnRef idx="0">
            <a:scrgbClr r="0" g="0" b="0"/>
          </a:lnRef>
          <a:fillRef idx="0">
            <a:scrgbClr r="0" g="0" b="0"/>
          </a:fillRef>
          <a:effectRef idx="0">
            <a:scrgbClr r="0" g="0" b="0"/>
          </a:effectRef>
          <a:fontRef idx="minor"/>
        </p:style>
        <p:txBody>
          <a:bodyPr anchor="ctr">
            <a:normAutofit/>
          </a:bodyPr>
          <a:lstStyle/>
          <a:p>
            <a:pPr>
              <a:lnSpc>
                <a:spcPct val="90000"/>
              </a:lnSpc>
              <a:buNone/>
            </a:pPr>
            <a:r>
              <a:rPr lang="ja-JP" sz="4400" b="0" strike="noStrike" spc="-1">
                <a:solidFill>
                  <a:srgbClr val="000000"/>
                </a:solidFill>
                <a:latin typeface="游ゴシック Light"/>
              </a:rPr>
              <a:t>対象読書</a:t>
            </a:r>
            <a:endParaRPr lang="en-US" sz="4400" b="0" strike="noStrike" spc="-1">
              <a:latin typeface="Arial"/>
            </a:endParaRPr>
          </a:p>
        </p:txBody>
      </p:sp>
      <p:sp>
        <p:nvSpPr>
          <p:cNvPr id="87" name="コンテンツ プレースホルダー 2"/>
          <p:cNvSpPr/>
          <p:nvPr/>
        </p:nvSpPr>
        <p:spPr>
          <a:xfrm>
            <a:off x="984600" y="4163040"/>
            <a:ext cx="10515240" cy="1801800"/>
          </a:xfrm>
          <a:prstGeom prst="rect">
            <a:avLst/>
          </a:prstGeom>
          <a:noFill/>
          <a:ln w="0">
            <a:noFill/>
          </a:ln>
        </p:spPr>
        <p:style>
          <a:lnRef idx="0">
            <a:scrgbClr r="0" g="0" b="0"/>
          </a:lnRef>
          <a:fillRef idx="0">
            <a:scrgbClr r="0" g="0" b="0"/>
          </a:fillRef>
          <a:effectRef idx="0">
            <a:scrgbClr r="0" g="0" b="0"/>
          </a:effectRef>
          <a:fontRef idx="minor"/>
        </p:style>
      </p:sp>
      <p:sp>
        <p:nvSpPr>
          <p:cNvPr id="88" name="コンテンツ プレースホルダー 2"/>
          <p:cNvSpPr/>
          <p:nvPr/>
        </p:nvSpPr>
        <p:spPr>
          <a:xfrm>
            <a:off x="1073880" y="4215960"/>
            <a:ext cx="10515240" cy="23983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marL="228600" indent="-228600">
              <a:lnSpc>
                <a:spcPct val="90000"/>
              </a:lnSpc>
              <a:spcBef>
                <a:spcPts val="1001"/>
              </a:spcBef>
              <a:buClr>
                <a:srgbClr val="000000"/>
              </a:buClr>
              <a:buFont typeface="Arial"/>
              <a:buChar char="•"/>
            </a:pPr>
            <a:r>
              <a:rPr lang="ja-JP" sz="2800" b="0" strike="noStrike" spc="-1">
                <a:solidFill>
                  <a:srgbClr val="000000"/>
                </a:solidFill>
                <a:latin typeface="游ゴシック"/>
              </a:rPr>
              <a:t>図書館図書</a:t>
            </a:r>
            <a:r>
              <a:rPr lang="en-US" sz="2800" b="0" strike="noStrike" spc="-1">
                <a:solidFill>
                  <a:srgbClr val="000000"/>
                </a:solidFill>
                <a:latin typeface="游ゴシック"/>
              </a:rPr>
              <a:t>……学校図書館、公共図書館から自由に選んだ図書。フィクション、ノンフィクションを問いません。※教科書、副読本、読書会用テキスト類またはこれに準ずるもの、雑誌（別冊付録を含む）、パンフレット類は対象としません</a:t>
            </a:r>
            <a:endParaRPr lang="en-US" sz="2800" b="0" strike="noStrike" spc="-1">
              <a:latin typeface="Arial"/>
            </a:endParaRPr>
          </a:p>
          <a:p>
            <a:pPr marL="228600" indent="-228600">
              <a:lnSpc>
                <a:spcPct val="90000"/>
              </a:lnSpc>
              <a:spcBef>
                <a:spcPts val="1001"/>
              </a:spcBef>
              <a:buClr>
                <a:srgbClr val="000000"/>
              </a:buClr>
              <a:buFont typeface="Arial"/>
              <a:buChar char="•"/>
            </a:pPr>
            <a:r>
              <a:rPr lang="ja-JP" sz="2800" b="0" strike="noStrike" spc="-1">
                <a:solidFill>
                  <a:srgbClr val="000000"/>
                </a:solidFill>
                <a:latin typeface="游ゴシック"/>
              </a:rPr>
              <a:t>スクールイーライブラリー内のコンテンツの中から</a:t>
            </a:r>
            <a:endParaRPr lang="en-US" sz="2800" b="0" strike="noStrike" spc="-1">
              <a:latin typeface="Arial"/>
            </a:endParaRPr>
          </a:p>
          <a:p>
            <a:pPr>
              <a:lnSpc>
                <a:spcPct val="90000"/>
              </a:lnSpc>
              <a:spcBef>
                <a:spcPts val="1001"/>
              </a:spcBef>
              <a:buNone/>
            </a:pPr>
            <a:endParaRPr lang="en-US" sz="2800" b="0" strike="noStrike" spc="-1">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ja-JP" sz="4400" b="0" strike="noStrike" spc="-1">
                <a:solidFill>
                  <a:srgbClr val="000000"/>
                </a:solidFill>
                <a:latin typeface="游ゴシック Light"/>
              </a:rPr>
              <a:t>応募資格及び区分</a:t>
            </a:r>
            <a:endParaRPr lang="en-US" sz="4400" b="0" strike="noStrike" spc="-1">
              <a:solidFill>
                <a:srgbClr val="000000"/>
              </a:solidFill>
              <a:latin typeface="游ゴシック"/>
            </a:endParaRPr>
          </a:p>
        </p:txBody>
      </p:sp>
      <p:sp>
        <p:nvSpPr>
          <p:cNvPr id="90" name="PlaceHolder 2"/>
          <p:cNvSpPr>
            <a:spLocks noGrp="1"/>
          </p:cNvSpPr>
          <p:nvPr>
            <p:ph/>
          </p:nvPr>
        </p:nvSpPr>
        <p:spPr>
          <a:xfrm>
            <a:off x="838080" y="1825560"/>
            <a:ext cx="10840680" cy="307260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ja-JP" sz="2800" b="0" strike="noStrike" spc="-1">
                <a:solidFill>
                  <a:srgbClr val="000000"/>
                </a:solidFill>
                <a:latin typeface="游ゴシック"/>
              </a:rPr>
              <a:t>応募者は岐阜県下の小学校、中学校の在校生に限る</a:t>
            </a:r>
            <a:endParaRPr lang="en-US" sz="2800" b="0" strike="noStrike" spc="-1">
              <a:solidFill>
                <a:srgbClr val="000000"/>
              </a:solidFill>
              <a:latin typeface="游ゴシック"/>
            </a:endParaRPr>
          </a:p>
          <a:p>
            <a:pPr>
              <a:lnSpc>
                <a:spcPct val="90000"/>
              </a:lnSpc>
              <a:spcBef>
                <a:spcPts val="1001"/>
              </a:spcBef>
              <a:buNone/>
            </a:pPr>
            <a:endParaRPr lang="en-US" sz="28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000000"/>
                </a:solidFill>
                <a:latin typeface="游ゴシック"/>
              </a:rPr>
              <a:t>　●小学校部　　　　　　　</a:t>
            </a:r>
            <a:r>
              <a:rPr lang="ja-JP" sz="2400" b="0" strike="noStrike" spc="-1">
                <a:solidFill>
                  <a:srgbClr val="000000"/>
                </a:solidFill>
                <a:latin typeface="游ゴシック"/>
              </a:rPr>
              <a:t>スクールイーライブラリー・図書館図書 　 　</a:t>
            </a:r>
            <a:r>
              <a:rPr lang="en-US" sz="2400" b="0" strike="noStrike" spc="-1">
                <a:solidFill>
                  <a:srgbClr val="000000"/>
                </a:solidFill>
                <a:latin typeface="游ゴシック"/>
                <a:ea typeface="游ゴシック"/>
              </a:rPr>
              <a:t> 　 　</a:t>
            </a:r>
            <a:endParaRPr lang="en-US" sz="24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000000"/>
                </a:solidFill>
                <a:latin typeface="游ゴシック"/>
                <a:ea typeface="游ゴシック"/>
              </a:rPr>
              <a:t>　●中学校の部　　　　　　</a:t>
            </a:r>
            <a:r>
              <a:rPr lang="ja-JP" sz="2400" b="0" strike="noStrike" spc="-1">
                <a:solidFill>
                  <a:srgbClr val="000000"/>
                </a:solidFill>
                <a:latin typeface="游ゴシック"/>
                <a:ea typeface="游ゴシック"/>
              </a:rPr>
              <a:t>スクールイーライブラリー・図書館図書 　 　 　 　</a:t>
            </a:r>
            <a:r>
              <a:rPr lang="ja-JP" sz="2800" b="0" strike="noStrike" spc="-1">
                <a:solidFill>
                  <a:srgbClr val="000000"/>
                </a:solidFill>
                <a:latin typeface="游ゴシック"/>
                <a:ea typeface="游ゴシック"/>
              </a:rPr>
              <a:t>　</a:t>
            </a:r>
            <a:endParaRPr lang="en-US" sz="28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000000"/>
                </a:solidFill>
                <a:latin typeface="游ゴシック"/>
                <a:ea typeface="游ゴシック"/>
              </a:rPr>
              <a:t>　</a:t>
            </a:r>
            <a:endParaRPr lang="en-US" sz="2800" b="0" strike="noStrike" spc="-1">
              <a:solidFill>
                <a:srgbClr val="000000"/>
              </a:solidFill>
              <a:latin typeface="游ゴシック"/>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ja-JP" sz="4400" b="0" strike="noStrike" spc="-1">
                <a:solidFill>
                  <a:srgbClr val="000000"/>
                </a:solidFill>
                <a:latin typeface="游ゴシック Light"/>
              </a:rPr>
              <a:t>用紙・字数</a:t>
            </a:r>
            <a:endParaRPr lang="en-US" sz="4400" b="0" strike="noStrike" spc="-1">
              <a:solidFill>
                <a:srgbClr val="000000"/>
              </a:solidFill>
              <a:latin typeface="游ゴシック"/>
            </a:endParaRPr>
          </a:p>
        </p:txBody>
      </p:sp>
      <p:sp>
        <p:nvSpPr>
          <p:cNvPr id="92" name="PlaceHolder 2"/>
          <p:cNvSpPr>
            <a:spLocks noGrp="1"/>
          </p:cNvSpPr>
          <p:nvPr>
            <p:ph/>
          </p:nvPr>
        </p:nvSpPr>
        <p:spPr>
          <a:xfrm>
            <a:off x="838080" y="1893960"/>
            <a:ext cx="10515240" cy="4282560"/>
          </a:xfrm>
          <a:prstGeom prst="rect">
            <a:avLst/>
          </a:prstGeom>
          <a:noFill/>
          <a:ln w="0">
            <a:noFill/>
          </a:ln>
        </p:spPr>
        <p:txBody>
          <a:bodyPr anchor="t">
            <a:normAutofit/>
          </a:bodyPr>
          <a:lstStyle/>
          <a:p>
            <a:pPr marL="228600" indent="-228600">
              <a:lnSpc>
                <a:spcPct val="90000"/>
              </a:lnSpc>
              <a:spcBef>
                <a:spcPts val="1001"/>
              </a:spcBef>
              <a:buClr>
                <a:srgbClr val="000000"/>
              </a:buClr>
              <a:buFont typeface="Arial"/>
              <a:buChar char="•"/>
            </a:pPr>
            <a:r>
              <a:rPr lang="ja-JP" sz="2800" b="0" strike="noStrike" spc="-1">
                <a:solidFill>
                  <a:srgbClr val="000000"/>
                </a:solidFill>
                <a:latin typeface="游ゴシック"/>
              </a:rPr>
              <a:t>原稿用紙を使用し、縦書きで自筆してください。原稿用紙の大きさ、字詰めに規定はありません。</a:t>
            </a:r>
            <a:endParaRPr lang="en-US" sz="2800" b="0" strike="noStrike" spc="-1">
              <a:solidFill>
                <a:srgbClr val="000000"/>
              </a:solidFill>
              <a:latin typeface="游ゴシック"/>
            </a:endParaRPr>
          </a:p>
          <a:p>
            <a:pPr marL="228600" indent="-228600">
              <a:lnSpc>
                <a:spcPct val="90000"/>
              </a:lnSpc>
              <a:spcBef>
                <a:spcPts val="1001"/>
              </a:spcBef>
              <a:buClr>
                <a:srgbClr val="000000"/>
              </a:buClr>
              <a:buFont typeface="Arial"/>
              <a:buChar char="•"/>
            </a:pPr>
            <a:r>
              <a:rPr lang="ja-JP" sz="2800" b="0" strike="noStrike" spc="-1">
                <a:solidFill>
                  <a:srgbClr val="000000"/>
                </a:solidFill>
                <a:latin typeface="Meiryo"/>
                <a:ea typeface="Meiryo"/>
              </a:rPr>
              <a:t>文字数については下記のとおりです。</a:t>
            </a:r>
            <a:br/>
            <a:r>
              <a:rPr lang="ja-JP" sz="2800" b="0" strike="noStrike" spc="-1">
                <a:solidFill>
                  <a:srgbClr val="000000"/>
                </a:solidFill>
                <a:latin typeface="Meiryo"/>
                <a:ea typeface="Meiryo"/>
              </a:rPr>
              <a:t>　・小学校の部　　　　本文 　</a:t>
            </a:r>
            <a:r>
              <a:rPr lang="en-US" sz="2800" b="0" strike="noStrike" spc="-1">
                <a:solidFill>
                  <a:srgbClr val="000000"/>
                </a:solidFill>
                <a:latin typeface="Meiryo"/>
                <a:ea typeface="Meiryo"/>
              </a:rPr>
              <a:t>  400</a:t>
            </a:r>
            <a:r>
              <a:rPr lang="ja-JP" sz="2800" b="0" strike="noStrike" spc="-1">
                <a:solidFill>
                  <a:srgbClr val="000000"/>
                </a:solidFill>
                <a:latin typeface="Meiryo"/>
                <a:ea typeface="Meiryo"/>
              </a:rPr>
              <a:t>字以内</a:t>
            </a:r>
            <a:br/>
            <a:r>
              <a:rPr lang="ja-JP" sz="2800" b="0" strike="noStrike" spc="-1">
                <a:solidFill>
                  <a:srgbClr val="000000"/>
                </a:solidFill>
                <a:latin typeface="Meiryo"/>
                <a:ea typeface="Meiryo"/>
              </a:rPr>
              <a:t>　・中学校の部　　　　本文　　</a:t>
            </a:r>
            <a:r>
              <a:rPr lang="en-US" sz="2800" b="0" strike="noStrike" spc="-1">
                <a:solidFill>
                  <a:srgbClr val="000000"/>
                </a:solidFill>
                <a:latin typeface="Meiryo"/>
                <a:ea typeface="Meiryo"/>
              </a:rPr>
              <a:t>800</a:t>
            </a:r>
            <a:r>
              <a:rPr lang="ja-JP" sz="2800" b="0" strike="noStrike" spc="-1">
                <a:solidFill>
                  <a:srgbClr val="000000"/>
                </a:solidFill>
                <a:latin typeface="Meiryo"/>
                <a:ea typeface="Meiryo"/>
              </a:rPr>
              <a:t>字以内</a:t>
            </a:r>
            <a:endParaRPr lang="en-US" sz="2800" b="0" strike="noStrike" spc="-1">
              <a:solidFill>
                <a:srgbClr val="000000"/>
              </a:solidFill>
              <a:latin typeface="游ゴシック"/>
            </a:endParaRPr>
          </a:p>
          <a:p>
            <a:pPr marL="228600" indent="-228600">
              <a:lnSpc>
                <a:spcPct val="90000"/>
              </a:lnSpc>
              <a:spcBef>
                <a:spcPts val="1001"/>
              </a:spcBef>
              <a:buClr>
                <a:srgbClr val="000000"/>
              </a:buClr>
              <a:buFont typeface="Arial"/>
              <a:buChar char="•"/>
            </a:pPr>
            <a:r>
              <a:rPr lang="ja-JP" sz="2800" b="0" strike="noStrike" spc="-1">
                <a:solidFill>
                  <a:srgbClr val="000000"/>
                </a:solidFill>
                <a:latin typeface="Meiryo"/>
                <a:ea typeface="Meiryo"/>
              </a:rPr>
              <a:t>句読点はそれぞれ１字に数えます。改行のための空白か所は字数として数えます。</a:t>
            </a:r>
            <a:endParaRPr lang="en-US" sz="2800" b="0" strike="noStrike" spc="-1">
              <a:solidFill>
                <a:srgbClr val="000000"/>
              </a:solidFill>
              <a:latin typeface="游ゴシック"/>
            </a:endParaRPr>
          </a:p>
          <a:p>
            <a:pPr marL="228600" indent="-228600">
              <a:lnSpc>
                <a:spcPct val="90000"/>
              </a:lnSpc>
              <a:spcBef>
                <a:spcPts val="1001"/>
              </a:spcBef>
              <a:buClr>
                <a:srgbClr val="000000"/>
              </a:buClr>
              <a:buFont typeface="Arial"/>
              <a:buChar char="•"/>
            </a:pPr>
            <a:r>
              <a:rPr lang="ja-JP" sz="2800" b="0" strike="noStrike" spc="-1">
                <a:solidFill>
                  <a:srgbClr val="000000"/>
                </a:solidFill>
                <a:latin typeface="游ゴシック"/>
                <a:ea typeface="Meiryo"/>
              </a:rPr>
              <a:t>題名、学校名、氏名は字数に数えません。</a:t>
            </a:r>
            <a:br/>
            <a:r>
              <a:rPr lang="ja-JP" sz="2800" b="0" strike="noStrike" spc="-1">
                <a:solidFill>
                  <a:srgbClr val="000000"/>
                </a:solidFill>
                <a:latin typeface="Meiryo"/>
                <a:ea typeface="Meiryo"/>
              </a:rPr>
              <a:t>　</a:t>
            </a:r>
            <a:endParaRPr lang="en-US" sz="2800" b="0" strike="noStrike" spc="-1">
              <a:solidFill>
                <a:srgbClr val="000000"/>
              </a:solidFill>
              <a:latin typeface="游ゴシック"/>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ja-JP" sz="4400" b="0" strike="noStrike" spc="-1">
                <a:solidFill>
                  <a:srgbClr val="000000"/>
                </a:solidFill>
                <a:latin typeface="游ゴシック Light"/>
              </a:rPr>
              <a:t>応募作品</a:t>
            </a:r>
            <a:endParaRPr lang="en-US" sz="4400" b="0" strike="noStrike" spc="-1">
              <a:solidFill>
                <a:srgbClr val="000000"/>
              </a:solidFill>
              <a:latin typeface="游ゴシック"/>
            </a:endParaRPr>
          </a:p>
        </p:txBody>
      </p:sp>
      <p:sp>
        <p:nvSpPr>
          <p:cNvPr id="94" name="PlaceHolder 2"/>
          <p:cNvSpPr>
            <a:spLocks noGrp="1"/>
          </p:cNvSpPr>
          <p:nvPr>
            <p:ph/>
          </p:nvPr>
        </p:nvSpPr>
        <p:spPr>
          <a:xfrm>
            <a:off x="838080" y="1825560"/>
            <a:ext cx="10515240" cy="435096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応募は日本語で書かれた作品に限ります。</a:t>
            </a:r>
            <a:endParaRPr lang="en-US" sz="2800" b="0" strike="noStrike" spc="-1">
              <a:solidFill>
                <a:srgbClr val="000000"/>
              </a:solidFill>
              <a:latin typeface="游ゴシック"/>
            </a:endParaRPr>
          </a:p>
          <a:p>
            <a:pPr>
              <a:lnSpc>
                <a:spcPct val="90000"/>
              </a:lnSpc>
              <a:spcBef>
                <a:spcPts val="1001"/>
              </a:spcBef>
              <a:buNone/>
              <a:tabLst>
                <a:tab pos="0" algn="l"/>
              </a:tabLst>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応募はスクールイーライブラリー、図書館図書それぞれに一人１編ずつ応募できます。</a:t>
            </a:r>
            <a:endParaRPr lang="en-US" sz="2800" b="0" strike="noStrike" spc="-1">
              <a:solidFill>
                <a:srgbClr val="000000"/>
              </a:solidFill>
              <a:latin typeface="游ゴシック"/>
            </a:endParaRPr>
          </a:p>
          <a:p>
            <a:pPr>
              <a:lnSpc>
                <a:spcPct val="90000"/>
              </a:lnSpc>
              <a:spcBef>
                <a:spcPts val="1001"/>
              </a:spcBef>
              <a:buNone/>
              <a:tabLst>
                <a:tab pos="0" algn="l"/>
              </a:tabLst>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応募は個人のオリジナルの作品に限ります。</a:t>
            </a:r>
            <a:endParaRPr lang="en-US" sz="2800" b="0" strike="noStrike" spc="-1">
              <a:solidFill>
                <a:srgbClr val="000000"/>
              </a:solidFill>
              <a:latin typeface="游ゴシック"/>
            </a:endParaRPr>
          </a:p>
          <a:p>
            <a:pPr>
              <a:lnSpc>
                <a:spcPct val="90000"/>
              </a:lnSpc>
              <a:spcBef>
                <a:spcPts val="1001"/>
              </a:spcBef>
              <a:buNone/>
              <a:tabLst>
                <a:tab pos="0" algn="l"/>
              </a:tabLst>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入賞・入選作品は理由を問わず返却しません。</a:t>
            </a:r>
            <a:endParaRPr lang="en-US" sz="2800" b="0" strike="noStrike" spc="-1">
              <a:solidFill>
                <a:srgbClr val="000000"/>
              </a:solidFill>
              <a:latin typeface="游ゴシック"/>
            </a:endParaRPr>
          </a:p>
          <a:p>
            <a:pPr>
              <a:lnSpc>
                <a:spcPct val="90000"/>
              </a:lnSpc>
              <a:spcBef>
                <a:spcPts val="1001"/>
              </a:spcBef>
              <a:buNone/>
              <a:tabLst>
                <a:tab pos="0" algn="l"/>
              </a:tabLst>
            </a:pPr>
            <a:endParaRPr lang="en-US" sz="2800" b="0" strike="noStrike" spc="-1">
              <a:solidFill>
                <a:srgbClr val="000000"/>
              </a:solidFill>
              <a:latin typeface="游ゴシック"/>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838080" y="18360"/>
            <a:ext cx="10515240" cy="866160"/>
          </a:xfrm>
          <a:prstGeom prst="rect">
            <a:avLst/>
          </a:prstGeom>
          <a:noFill/>
          <a:ln w="0">
            <a:noFill/>
          </a:ln>
        </p:spPr>
        <p:txBody>
          <a:bodyPr anchor="ctr">
            <a:noAutofit/>
          </a:bodyPr>
          <a:lstStyle/>
          <a:p>
            <a:pPr>
              <a:lnSpc>
                <a:spcPct val="90000"/>
              </a:lnSpc>
              <a:buNone/>
            </a:pPr>
            <a:r>
              <a:rPr lang="ja-JP" sz="4400" b="0" strike="noStrike" spc="-1">
                <a:solidFill>
                  <a:srgbClr val="000000"/>
                </a:solidFill>
                <a:latin typeface="游ゴシック Light"/>
              </a:rPr>
              <a:t>作品提出</a:t>
            </a:r>
            <a:endParaRPr lang="en-US" sz="4400" b="0" strike="noStrike" spc="-1">
              <a:solidFill>
                <a:srgbClr val="000000"/>
              </a:solidFill>
              <a:latin typeface="游ゴシック"/>
            </a:endParaRPr>
          </a:p>
        </p:txBody>
      </p:sp>
      <p:sp>
        <p:nvSpPr>
          <p:cNvPr id="96" name="PlaceHolder 2"/>
          <p:cNvSpPr>
            <a:spLocks noGrp="1"/>
          </p:cNvSpPr>
          <p:nvPr>
            <p:ph/>
          </p:nvPr>
        </p:nvSpPr>
        <p:spPr>
          <a:xfrm>
            <a:off x="838080" y="653040"/>
            <a:ext cx="10603440" cy="6364800"/>
          </a:xfrm>
          <a:prstGeom prst="rect">
            <a:avLst/>
          </a:prstGeom>
          <a:noFill/>
          <a:ln w="0">
            <a:noFill/>
          </a:ln>
        </p:spPr>
        <p:txBody>
          <a:bodyPr anchor="t">
            <a:normAutofit fontScale="93000"/>
          </a:bodyPr>
          <a:lstStyle/>
          <a:p>
            <a:pPr marL="228600" indent="-228600">
              <a:lnSpc>
                <a:spcPct val="90000"/>
              </a:lnSpc>
              <a:spcBef>
                <a:spcPts val="1001"/>
              </a:spcBef>
              <a:buClr>
                <a:srgbClr val="000000"/>
              </a:buClr>
              <a:buFont typeface="Arial"/>
              <a:buChar char="•"/>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作品は自筆のものを郵送又は</a:t>
            </a:r>
            <a:r>
              <a:rPr lang="en-US" sz="2800" b="0" strike="noStrike" spc="-1">
                <a:solidFill>
                  <a:srgbClr val="000000"/>
                </a:solidFill>
                <a:latin typeface="Meiryo"/>
                <a:ea typeface="Meiryo"/>
              </a:rPr>
              <a:t>FAX</a:t>
            </a:r>
            <a:r>
              <a:rPr lang="ja-JP" sz="2800" b="0" strike="noStrike" spc="-1">
                <a:solidFill>
                  <a:srgbClr val="000000"/>
                </a:solidFill>
                <a:latin typeface="Meiryo"/>
                <a:ea typeface="Meiryo"/>
              </a:rPr>
              <a:t>。デジタルファイルは</a:t>
            </a:r>
            <a:r>
              <a:rPr lang="en-US" sz="2800" b="0" strike="noStrike" spc="-1">
                <a:solidFill>
                  <a:srgbClr val="000000"/>
                </a:solidFill>
                <a:latin typeface="Meiryo"/>
                <a:ea typeface="Meiryo"/>
              </a:rPr>
              <a:t>E</a:t>
            </a:r>
            <a:r>
              <a:rPr lang="ja-JP" sz="2800" b="0" strike="noStrike" spc="-1">
                <a:solidFill>
                  <a:srgbClr val="000000"/>
                </a:solidFill>
                <a:latin typeface="Meiryo"/>
                <a:ea typeface="Meiryo"/>
              </a:rPr>
              <a:t>メール（下記参照）で提出してください</a:t>
            </a:r>
            <a:endParaRPr lang="en-US" sz="2800" b="0" strike="noStrike" spc="-1">
              <a:solidFill>
                <a:srgbClr val="000000"/>
              </a:solidFill>
              <a:latin typeface="游ゴシック"/>
            </a:endParaRPr>
          </a:p>
          <a:p>
            <a:pPr marL="228600" indent="-228600">
              <a:lnSpc>
                <a:spcPct val="90000"/>
              </a:lnSpc>
              <a:spcBef>
                <a:spcPts val="1001"/>
              </a:spcBef>
              <a:buClr>
                <a:srgbClr val="000000"/>
              </a:buClr>
              <a:buFont typeface="Arial"/>
              <a:buChar char="•"/>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応募票（当社</a:t>
            </a:r>
            <a:r>
              <a:rPr lang="en-US" sz="2800" b="0" strike="noStrike" spc="-1">
                <a:solidFill>
                  <a:srgbClr val="000000"/>
                </a:solidFill>
                <a:latin typeface="Meiryo"/>
                <a:ea typeface="Meiryo"/>
              </a:rPr>
              <a:t>URL</a:t>
            </a:r>
            <a:r>
              <a:rPr lang="ja-JP" sz="2800" b="0" strike="noStrike" spc="-1">
                <a:solidFill>
                  <a:srgbClr val="000000"/>
                </a:solidFill>
                <a:latin typeface="Meiryo"/>
                <a:ea typeface="Meiryo"/>
              </a:rPr>
              <a:t>　</a:t>
            </a:r>
            <a:r>
              <a:rPr lang="en-US" sz="2800" b="0" strike="noStrike" spc="-1">
                <a:solidFill>
                  <a:srgbClr val="000000"/>
                </a:solidFill>
                <a:latin typeface="Meiryo"/>
                <a:ea typeface="Meiryo"/>
              </a:rPr>
              <a:t>http://www.gifukenkyohan.co.jp/</a:t>
            </a:r>
            <a:r>
              <a:rPr lang="ja-JP" sz="2800" b="0" strike="noStrike" spc="-1">
                <a:solidFill>
                  <a:srgbClr val="000000"/>
                </a:solidFill>
                <a:latin typeface="Meiryo"/>
                <a:ea typeface="Meiryo"/>
              </a:rPr>
              <a:t>からダウンロード）に必要事項をご記入ください。この応募票を基に審査が行われます。記入もれや、誤った情報をご記入いただきますと、審査ができない場合がありますので、正確にご記入ください。</a:t>
            </a:r>
            <a:endParaRPr lang="en-US" sz="2800" b="0" strike="noStrike" spc="-1">
              <a:solidFill>
                <a:srgbClr val="000000"/>
              </a:solidFill>
              <a:latin typeface="游ゴシック"/>
            </a:endParaRPr>
          </a:p>
          <a:p>
            <a:pPr marL="228600" indent="-228600">
              <a:lnSpc>
                <a:spcPct val="90000"/>
              </a:lnSpc>
              <a:spcBef>
                <a:spcPts val="1001"/>
              </a:spcBef>
              <a:buClr>
                <a:srgbClr val="000000"/>
              </a:buClr>
              <a:buFont typeface="Arial"/>
              <a:buChar char="•"/>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郵送される方はご記入いただいた応募票を、作品の一番上に貼付して、右肩をとじて送ってください。</a:t>
            </a:r>
            <a:r>
              <a:rPr lang="en-US" sz="2800" b="0" strike="noStrike" spc="-1">
                <a:solidFill>
                  <a:srgbClr val="000000"/>
                </a:solidFill>
                <a:latin typeface="Meiryo"/>
                <a:ea typeface="Meiryo"/>
              </a:rPr>
              <a:t>FAX</a:t>
            </a:r>
            <a:r>
              <a:rPr lang="ja-JP" sz="2800" b="0" strike="noStrike" spc="-1">
                <a:solidFill>
                  <a:srgbClr val="000000"/>
                </a:solidFill>
                <a:latin typeface="Meiryo"/>
                <a:ea typeface="Meiryo"/>
              </a:rPr>
              <a:t>の方は応募票と感想文が同一人物だとわかるように原稿用紙にも余白にお名前を記載してください、メールの方は応募票と作品を同時に貼付して送信してください。</a:t>
            </a:r>
            <a:endParaRPr lang="en-US" sz="2800" b="0" strike="noStrike" spc="-1">
              <a:solidFill>
                <a:srgbClr val="000000"/>
              </a:solidFill>
              <a:latin typeface="游ゴシック"/>
            </a:endParaRPr>
          </a:p>
          <a:p>
            <a:pPr>
              <a:lnSpc>
                <a:spcPct val="90000"/>
              </a:lnSpc>
              <a:spcBef>
                <a:spcPts val="1001"/>
              </a:spcBef>
              <a:buNone/>
              <a:tabLst>
                <a:tab pos="0" algn="l"/>
              </a:tabLst>
            </a:pPr>
            <a:endParaRPr lang="en-US" sz="2800" b="0" strike="noStrike" spc="-1">
              <a:solidFill>
                <a:srgbClr val="000000"/>
              </a:solidFill>
              <a:latin typeface="游ゴシック"/>
            </a:endParaRPr>
          </a:p>
          <a:p>
            <a:pPr>
              <a:lnSpc>
                <a:spcPct val="90000"/>
              </a:lnSpc>
              <a:spcBef>
                <a:spcPts val="1001"/>
              </a:spcBef>
              <a:buNone/>
              <a:tabLst>
                <a:tab pos="0" algn="l"/>
              </a:tabLst>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郵送先　岐阜県教販株式会社</a:t>
            </a:r>
            <a:endParaRPr lang="en-US" sz="28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000000"/>
                </a:solidFill>
                <a:latin typeface="Meiryo"/>
                <a:ea typeface="Meiryo"/>
              </a:rPr>
              <a:t>　　　　　</a:t>
            </a:r>
            <a:r>
              <a:rPr lang="zh-CN" sz="2800" b="0" strike="noStrike" spc="-1">
                <a:solidFill>
                  <a:srgbClr val="000000"/>
                </a:solidFill>
                <a:latin typeface="Meiryo"/>
                <a:ea typeface="Meiryo"/>
              </a:rPr>
              <a:t>〒</a:t>
            </a:r>
            <a:r>
              <a:rPr lang="en-US" sz="2800" b="0" strike="noStrike" spc="-1">
                <a:solidFill>
                  <a:srgbClr val="000000"/>
                </a:solidFill>
                <a:latin typeface="Meiryo"/>
                <a:ea typeface="Meiryo"/>
              </a:rPr>
              <a:t>500-8857</a:t>
            </a:r>
            <a:r>
              <a:rPr lang="zh-CN" sz="2800" b="0" strike="noStrike" spc="-1">
                <a:solidFill>
                  <a:srgbClr val="000000"/>
                </a:solidFill>
                <a:latin typeface="Meiryo"/>
                <a:ea typeface="Meiryo"/>
              </a:rPr>
              <a:t>　岐阜県岐阜市坂井町</a:t>
            </a:r>
            <a:r>
              <a:rPr lang="en-US" sz="2800" b="0" strike="noStrike" spc="-1">
                <a:solidFill>
                  <a:srgbClr val="000000"/>
                </a:solidFill>
                <a:latin typeface="Meiryo"/>
                <a:ea typeface="Meiryo"/>
              </a:rPr>
              <a:t>2</a:t>
            </a:r>
            <a:r>
              <a:rPr lang="zh-CN" sz="2800" b="0" strike="noStrike" spc="-1">
                <a:solidFill>
                  <a:srgbClr val="000000"/>
                </a:solidFill>
                <a:latin typeface="Meiryo"/>
                <a:ea typeface="Meiryo"/>
              </a:rPr>
              <a:t>丁目</a:t>
            </a:r>
            <a:r>
              <a:rPr lang="en-US" sz="2800" b="0" strike="noStrike" spc="-1">
                <a:solidFill>
                  <a:srgbClr val="000000"/>
                </a:solidFill>
                <a:latin typeface="Meiryo"/>
                <a:ea typeface="Meiryo"/>
              </a:rPr>
              <a:t>4</a:t>
            </a:r>
            <a:r>
              <a:rPr lang="zh-CN" sz="2800" b="0" strike="noStrike" spc="-1">
                <a:solidFill>
                  <a:srgbClr val="000000"/>
                </a:solidFill>
                <a:latin typeface="Meiryo"/>
                <a:ea typeface="Meiryo"/>
              </a:rPr>
              <a:t>番地</a:t>
            </a:r>
            <a:endParaRPr lang="en-US" sz="28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000000"/>
                </a:solidFill>
                <a:latin typeface="Meiryo"/>
                <a:ea typeface="Meiryo"/>
              </a:rPr>
              <a:t>　　　　　</a:t>
            </a:r>
            <a:r>
              <a:rPr lang="en-US" sz="2800" b="0" strike="noStrike" spc="-1">
                <a:solidFill>
                  <a:srgbClr val="000000"/>
                </a:solidFill>
                <a:latin typeface="Meiryo"/>
                <a:ea typeface="Meiryo"/>
              </a:rPr>
              <a:t>TEL</a:t>
            </a:r>
            <a:r>
              <a:rPr lang="ja-JP" sz="2800" b="0" strike="noStrike" spc="-1">
                <a:solidFill>
                  <a:srgbClr val="000000"/>
                </a:solidFill>
                <a:latin typeface="Meiryo"/>
                <a:ea typeface="Meiryo"/>
              </a:rPr>
              <a:t>　</a:t>
            </a:r>
            <a:r>
              <a:rPr lang="en-US" sz="2800" b="0" strike="noStrike" spc="-1">
                <a:solidFill>
                  <a:srgbClr val="1E1E1E"/>
                </a:solidFill>
                <a:latin typeface="ヒラギノ角ゴ Pro W3"/>
                <a:ea typeface="Meiryo"/>
              </a:rPr>
              <a:t> 058-251-4545</a:t>
            </a:r>
            <a:r>
              <a:rPr lang="ja-JP" sz="2800" b="0" strike="noStrike" spc="-1">
                <a:solidFill>
                  <a:srgbClr val="1E1E1E"/>
                </a:solidFill>
                <a:latin typeface="ヒラギノ角ゴ Pro W3"/>
                <a:ea typeface="Meiryo"/>
              </a:rPr>
              <a:t>　　　</a:t>
            </a:r>
            <a:r>
              <a:rPr lang="en-US" sz="2800" b="0" strike="noStrike" spc="-1">
                <a:solidFill>
                  <a:srgbClr val="1E1E1E"/>
                </a:solidFill>
                <a:latin typeface="ヒラギノ角ゴ Pro W3"/>
                <a:ea typeface="Meiryo"/>
              </a:rPr>
              <a:t>FAX</a:t>
            </a:r>
            <a:r>
              <a:rPr lang="ja-JP" sz="2800" b="0" strike="noStrike" spc="-1">
                <a:solidFill>
                  <a:srgbClr val="1E1E1E"/>
                </a:solidFill>
                <a:latin typeface="ヒラギノ角ゴ Pro W3"/>
                <a:ea typeface="Meiryo"/>
              </a:rPr>
              <a:t>　</a:t>
            </a:r>
            <a:r>
              <a:rPr lang="en-US" sz="2800" b="0" strike="noStrike" spc="-1">
                <a:solidFill>
                  <a:srgbClr val="1E1E1E"/>
                </a:solidFill>
                <a:latin typeface="ヒラギノ角ゴ Pro W3"/>
                <a:ea typeface="Meiryo"/>
              </a:rPr>
              <a:t>058-253-3130</a:t>
            </a:r>
            <a:endParaRPr lang="en-US" sz="28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1E1E1E"/>
                </a:solidFill>
                <a:latin typeface="ヒラギノ角ゴ Pro W3"/>
                <a:ea typeface="Meiryo"/>
              </a:rPr>
              <a:t>　　　　　</a:t>
            </a:r>
            <a:r>
              <a:rPr lang="en-US" sz="2800" b="0" strike="noStrike" spc="-1">
                <a:solidFill>
                  <a:srgbClr val="1E1E1E"/>
                </a:solidFill>
                <a:latin typeface="ヒラギノ角ゴ Pro W3"/>
                <a:ea typeface="Meiryo"/>
              </a:rPr>
              <a:t>E-mail</a:t>
            </a:r>
            <a:r>
              <a:rPr lang="ja-JP" sz="2800" b="0" strike="noStrike" spc="-1">
                <a:solidFill>
                  <a:srgbClr val="1E1E1E"/>
                </a:solidFill>
                <a:latin typeface="ヒラギノ角ゴ Pro W3"/>
                <a:ea typeface="Meiryo"/>
              </a:rPr>
              <a:t>　</a:t>
            </a:r>
            <a:r>
              <a:rPr lang="en-US" sz="2800" b="0" strike="noStrike" spc="-1">
                <a:solidFill>
                  <a:srgbClr val="1E1E1E"/>
                </a:solidFill>
                <a:latin typeface="ヒラギノ角ゴ Pro W3"/>
                <a:ea typeface="Meiryo"/>
              </a:rPr>
              <a:t>gikyohan@violin.ocn.ne.jp</a:t>
            </a:r>
            <a:endParaRPr lang="en-US" sz="2800" b="0" strike="noStrike" spc="-1">
              <a:solidFill>
                <a:srgbClr val="000000"/>
              </a:solidFill>
              <a:latin typeface="游ゴシック"/>
            </a:endParaRPr>
          </a:p>
          <a:p>
            <a:pPr>
              <a:lnSpc>
                <a:spcPct val="90000"/>
              </a:lnSpc>
              <a:spcBef>
                <a:spcPts val="1001"/>
              </a:spcBef>
              <a:buNone/>
              <a:tabLst>
                <a:tab pos="0" algn="l"/>
              </a:tabLst>
            </a:pPr>
            <a:endParaRPr lang="en-US" sz="2800" b="0" strike="noStrike" spc="-1">
              <a:solidFill>
                <a:srgbClr val="000000"/>
              </a:solidFill>
              <a:latin typeface="游ゴシック"/>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838080" y="88560"/>
            <a:ext cx="10515240" cy="1325160"/>
          </a:xfrm>
          <a:prstGeom prst="rect">
            <a:avLst/>
          </a:prstGeom>
          <a:noFill/>
          <a:ln w="0">
            <a:noFill/>
          </a:ln>
        </p:spPr>
        <p:txBody>
          <a:bodyPr anchor="ctr">
            <a:noAutofit/>
          </a:bodyPr>
          <a:lstStyle/>
          <a:p>
            <a:pPr>
              <a:lnSpc>
                <a:spcPct val="90000"/>
              </a:lnSpc>
              <a:buNone/>
            </a:pPr>
            <a:r>
              <a:rPr lang="ja-JP" sz="4400" b="0" strike="noStrike" spc="-1" dirty="0">
                <a:solidFill>
                  <a:srgbClr val="000000"/>
                </a:solidFill>
                <a:latin typeface="游ゴシック Light"/>
              </a:rPr>
              <a:t>応募期間と締め切り　発表日</a:t>
            </a:r>
            <a:endParaRPr lang="en-US" sz="4400" b="0" strike="noStrike" spc="-1" dirty="0">
              <a:solidFill>
                <a:srgbClr val="000000"/>
              </a:solidFill>
              <a:latin typeface="游ゴシック"/>
            </a:endParaRPr>
          </a:p>
        </p:txBody>
      </p:sp>
      <p:sp>
        <p:nvSpPr>
          <p:cNvPr id="98" name="PlaceHolder 2"/>
          <p:cNvSpPr>
            <a:spLocks noGrp="1"/>
          </p:cNvSpPr>
          <p:nvPr>
            <p:ph/>
          </p:nvPr>
        </p:nvSpPr>
        <p:spPr>
          <a:xfrm>
            <a:off x="838080" y="1118160"/>
            <a:ext cx="10515240" cy="11955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ja-JP" sz="2800" b="0" strike="noStrike" spc="-1" dirty="0">
                <a:solidFill>
                  <a:srgbClr val="000000"/>
                </a:solidFill>
                <a:latin typeface="游ゴシック"/>
              </a:rPr>
              <a:t>令和</a:t>
            </a:r>
            <a:r>
              <a:rPr lang="ja-JP" altLang="en-US" sz="2800" b="0" strike="noStrike" spc="-1" dirty="0">
                <a:solidFill>
                  <a:srgbClr val="000000"/>
                </a:solidFill>
                <a:latin typeface="游ゴシック"/>
              </a:rPr>
              <a:t>４</a:t>
            </a:r>
            <a:r>
              <a:rPr lang="ja-JP" sz="2800" b="0" strike="noStrike" spc="-1" dirty="0">
                <a:solidFill>
                  <a:srgbClr val="000000"/>
                </a:solidFill>
                <a:latin typeface="游ゴシック"/>
              </a:rPr>
              <a:t>年９月１日～令和</a:t>
            </a:r>
            <a:r>
              <a:rPr lang="ja-JP" altLang="en-US" sz="2800" b="0" strike="noStrike" spc="-1" dirty="0">
                <a:solidFill>
                  <a:srgbClr val="000000"/>
                </a:solidFill>
                <a:latin typeface="游ゴシック"/>
              </a:rPr>
              <a:t>４年９月３０日</a:t>
            </a:r>
            <a:endParaRPr lang="en-US" sz="2800" b="0" strike="noStrike" spc="-1" dirty="0">
              <a:solidFill>
                <a:srgbClr val="000000"/>
              </a:solidFill>
              <a:latin typeface="游ゴシック"/>
            </a:endParaRPr>
          </a:p>
          <a:p>
            <a:pPr marL="228600" indent="-228600">
              <a:lnSpc>
                <a:spcPct val="90000"/>
              </a:lnSpc>
              <a:spcBef>
                <a:spcPts val="1001"/>
              </a:spcBef>
              <a:buClr>
                <a:srgbClr val="000000"/>
              </a:buClr>
              <a:buFont typeface="Arial"/>
              <a:buChar char="•"/>
            </a:pPr>
            <a:r>
              <a:rPr lang="ja-JP" sz="2800" b="0" strike="noStrike" spc="-1" dirty="0">
                <a:solidFill>
                  <a:srgbClr val="000000"/>
                </a:solidFill>
                <a:latin typeface="游ゴシック"/>
              </a:rPr>
              <a:t>入選者発表　令和</a:t>
            </a:r>
            <a:r>
              <a:rPr lang="ja-JP" altLang="en-US" sz="2800" b="0" strike="noStrike" spc="-1" dirty="0">
                <a:solidFill>
                  <a:srgbClr val="000000"/>
                </a:solidFill>
                <a:latin typeface="游ゴシック"/>
              </a:rPr>
              <a:t>４</a:t>
            </a:r>
            <a:r>
              <a:rPr lang="ja-JP" sz="2800" b="0" strike="noStrike" spc="-1" dirty="0">
                <a:solidFill>
                  <a:srgbClr val="000000"/>
                </a:solidFill>
                <a:latin typeface="游ゴシック"/>
              </a:rPr>
              <a:t>年１１月１日（本の日）</a:t>
            </a:r>
            <a:endParaRPr lang="en-US" sz="2800" b="0" strike="noStrike" spc="-1" dirty="0">
              <a:solidFill>
                <a:srgbClr val="000000"/>
              </a:solidFill>
              <a:latin typeface="游ゴシック"/>
            </a:endParaRPr>
          </a:p>
        </p:txBody>
      </p:sp>
      <p:sp>
        <p:nvSpPr>
          <p:cNvPr id="99" name="タイトル 1"/>
          <p:cNvSpPr/>
          <p:nvPr/>
        </p:nvSpPr>
        <p:spPr>
          <a:xfrm>
            <a:off x="919440" y="1899360"/>
            <a:ext cx="10515240" cy="1325160"/>
          </a:xfrm>
          <a:prstGeom prst="rect">
            <a:avLst/>
          </a:prstGeom>
          <a:noFill/>
          <a:ln w="0">
            <a:noFill/>
          </a:ln>
        </p:spPr>
        <p:style>
          <a:lnRef idx="0">
            <a:scrgbClr r="0" g="0" b="0"/>
          </a:lnRef>
          <a:fillRef idx="0">
            <a:scrgbClr r="0" g="0" b="0"/>
          </a:fillRef>
          <a:effectRef idx="0">
            <a:scrgbClr r="0" g="0" b="0"/>
          </a:effectRef>
          <a:fontRef idx="minor"/>
        </p:style>
        <p:txBody>
          <a:bodyPr anchor="ctr">
            <a:normAutofit/>
          </a:bodyPr>
          <a:lstStyle/>
          <a:p>
            <a:pPr>
              <a:lnSpc>
                <a:spcPct val="90000"/>
              </a:lnSpc>
              <a:buNone/>
            </a:pPr>
            <a:r>
              <a:rPr lang="ja-JP" sz="4400" b="0" strike="noStrike" spc="-1">
                <a:solidFill>
                  <a:srgbClr val="000000"/>
                </a:solidFill>
                <a:latin typeface="游ゴシック Light"/>
              </a:rPr>
              <a:t>作品と氏名等の使用・公表</a:t>
            </a:r>
            <a:endParaRPr lang="en-US" sz="4400" b="0" strike="noStrike" spc="-1">
              <a:latin typeface="Arial"/>
            </a:endParaRPr>
          </a:p>
        </p:txBody>
      </p:sp>
      <p:sp>
        <p:nvSpPr>
          <p:cNvPr id="100" name="コンテンツ プレースホルダー 2"/>
          <p:cNvSpPr/>
          <p:nvPr/>
        </p:nvSpPr>
        <p:spPr>
          <a:xfrm>
            <a:off x="1000440" y="2826000"/>
            <a:ext cx="10515240" cy="435096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marL="228600" indent="-228600">
              <a:lnSpc>
                <a:spcPct val="90000"/>
              </a:lnSpc>
              <a:spcBef>
                <a:spcPts val="1001"/>
              </a:spcBef>
              <a:buClr>
                <a:srgbClr val="F00000"/>
              </a:buClr>
              <a:buFont typeface="Arial"/>
              <a:buChar char="•"/>
            </a:pPr>
            <a:r>
              <a:rPr lang="en-US" sz="2800" b="0" strike="noStrike" spc="-1">
                <a:solidFill>
                  <a:srgbClr val="F00000"/>
                </a:solidFill>
                <a:latin typeface="Meiryo"/>
                <a:ea typeface="Meiryo"/>
              </a:rPr>
              <a:t>※</a:t>
            </a:r>
            <a:r>
              <a:rPr lang="ja-JP" sz="2800" b="0" strike="noStrike" spc="-1">
                <a:solidFill>
                  <a:srgbClr val="F00000"/>
                </a:solidFill>
                <a:latin typeface="Meiryo"/>
                <a:ea typeface="Meiryo"/>
              </a:rPr>
              <a:t>ご了承のうえ、ご応募ください。</a:t>
            </a:r>
            <a:endParaRPr lang="en-US" sz="2800" b="0" strike="noStrike" spc="-1">
              <a:latin typeface="Arial"/>
            </a:endParaRPr>
          </a:p>
          <a:p>
            <a:pPr marL="228600" indent="-228600">
              <a:lnSpc>
                <a:spcPct val="90000"/>
              </a:lnSpc>
              <a:spcBef>
                <a:spcPts val="1001"/>
              </a:spcBef>
              <a:buClr>
                <a:srgbClr val="000000"/>
              </a:buClr>
              <a:buFont typeface="Arial"/>
              <a:buChar char="•"/>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応募作品・題名・対象図書名、および応募者氏名・学校名・学年は、公表することがあります。</a:t>
            </a:r>
            <a:endParaRPr lang="en-US" sz="2800" b="0" strike="noStrike" spc="-1">
              <a:latin typeface="Arial"/>
            </a:endParaRPr>
          </a:p>
          <a:p>
            <a:pPr marL="228600" indent="-228600">
              <a:lnSpc>
                <a:spcPct val="90000"/>
              </a:lnSpc>
              <a:spcBef>
                <a:spcPts val="1001"/>
              </a:spcBef>
              <a:buClr>
                <a:srgbClr val="000000"/>
              </a:buClr>
              <a:buFont typeface="Arial"/>
              <a:buChar char="•"/>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入賞・入選された方の応募作品・題名・対象図書名、および応募者氏名・学校名・学年は主催者の刊行物やＷｅｂサイトで公表します。また、テレビ、ラジオ、雑誌、書籍、教材等各種媒体で使用・公表することがあります。</a:t>
            </a:r>
            <a:endParaRPr lang="en-US" sz="2800" b="0" strike="noStrike" spc="-1">
              <a:latin typeface="Arial"/>
            </a:endParaRPr>
          </a:p>
          <a:p>
            <a:pPr marL="228600" indent="-228600">
              <a:lnSpc>
                <a:spcPct val="90000"/>
              </a:lnSpc>
              <a:spcBef>
                <a:spcPts val="1001"/>
              </a:spcBef>
              <a:buClr>
                <a:srgbClr val="000000"/>
              </a:buClr>
              <a:buFont typeface="Arial"/>
              <a:buChar char="•"/>
            </a:pPr>
            <a:r>
              <a:rPr lang="en-US" sz="2800" b="0" strike="noStrike" spc="-1">
                <a:solidFill>
                  <a:srgbClr val="000000"/>
                </a:solidFill>
                <a:latin typeface="Meiryo"/>
                <a:ea typeface="Meiryo"/>
              </a:rPr>
              <a:t>◇</a:t>
            </a:r>
            <a:r>
              <a:rPr lang="ja-JP" sz="2800" b="0" strike="noStrike" spc="-1">
                <a:solidFill>
                  <a:srgbClr val="000000"/>
                </a:solidFill>
                <a:latin typeface="Meiryo"/>
                <a:ea typeface="Meiryo"/>
              </a:rPr>
              <a:t>上記公表の際には、使用している漢字を常用漢字に基づき、置き換えることがあります。</a:t>
            </a:r>
            <a:endParaRPr lang="en-US" sz="2800" b="0" strike="noStrike" spc="-1">
              <a:latin typeface="Arial"/>
            </a:endParaRPr>
          </a:p>
          <a:p>
            <a:pPr>
              <a:lnSpc>
                <a:spcPct val="90000"/>
              </a:lnSpc>
              <a:spcBef>
                <a:spcPts val="1001"/>
              </a:spcBef>
              <a:buNone/>
            </a:pPr>
            <a:endParaRPr lang="en-US" sz="2800" b="0" strike="noStrike" spc="-1">
              <a:latin typeface="Arial"/>
            </a:endParaRPr>
          </a:p>
        </p:txBody>
      </p:sp>
      <p:sp>
        <p:nvSpPr>
          <p:cNvPr id="101" name="コンテンツ プレースホルダー 2"/>
          <p:cNvSpPr/>
          <p:nvPr/>
        </p:nvSpPr>
        <p:spPr>
          <a:xfrm>
            <a:off x="987480" y="3844800"/>
            <a:ext cx="10515240" cy="1195560"/>
          </a:xfrm>
          <a:prstGeom prst="rect">
            <a:avLst/>
          </a:prstGeom>
          <a:noFill/>
          <a:ln w="0">
            <a:noFill/>
          </a:ln>
        </p:spPr>
        <p:style>
          <a:lnRef idx="0">
            <a:scrgbClr r="0" g="0" b="0"/>
          </a:lnRef>
          <a:fillRef idx="0">
            <a:scrgbClr r="0" g="0" b="0"/>
          </a:fillRef>
          <a:effectRef idx="0">
            <a:scrgbClr r="0" g="0" b="0"/>
          </a:effectRef>
          <a:fontRef idx="minor"/>
        </p:style>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ja-JP" sz="4400" b="0" strike="noStrike" spc="-1">
                <a:solidFill>
                  <a:srgbClr val="000000"/>
                </a:solidFill>
                <a:latin typeface="游ゴシック Light"/>
              </a:rPr>
              <a:t>審査</a:t>
            </a:r>
            <a:endParaRPr lang="en-US" sz="4400" b="0" strike="noStrike" spc="-1">
              <a:solidFill>
                <a:srgbClr val="000000"/>
              </a:solidFill>
              <a:latin typeface="游ゴシック"/>
            </a:endParaRPr>
          </a:p>
        </p:txBody>
      </p:sp>
      <p:sp>
        <p:nvSpPr>
          <p:cNvPr id="103" name="PlaceHolder 2"/>
          <p:cNvSpPr>
            <a:spLocks noGrp="1"/>
          </p:cNvSpPr>
          <p:nvPr>
            <p:ph/>
          </p:nvPr>
        </p:nvSpPr>
        <p:spPr>
          <a:xfrm>
            <a:off x="838080" y="1253700"/>
            <a:ext cx="10515240" cy="55512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ja-JP" sz="2800" b="0" strike="noStrike" spc="-1" dirty="0">
                <a:solidFill>
                  <a:srgbClr val="000000"/>
                </a:solidFill>
                <a:latin typeface="游ゴシック"/>
              </a:rPr>
              <a:t>公正な審査の元　最終的に元文科省審議官　寺脇研氏が選定</a:t>
            </a:r>
            <a:endParaRPr lang="en-US" sz="2800" b="0" strike="noStrike" spc="-1" dirty="0">
              <a:solidFill>
                <a:srgbClr val="000000"/>
              </a:solidFill>
              <a:latin typeface="游ゴシック"/>
            </a:endParaRPr>
          </a:p>
        </p:txBody>
      </p:sp>
      <p:sp>
        <p:nvSpPr>
          <p:cNvPr id="104" name="タイトル 1"/>
          <p:cNvSpPr/>
          <p:nvPr/>
        </p:nvSpPr>
        <p:spPr>
          <a:xfrm>
            <a:off x="762924" y="1481580"/>
            <a:ext cx="10515240" cy="1097280"/>
          </a:xfrm>
          <a:prstGeom prst="rect">
            <a:avLst/>
          </a:prstGeom>
          <a:noFill/>
          <a:ln w="0">
            <a:noFill/>
          </a:ln>
        </p:spPr>
        <p:style>
          <a:lnRef idx="0">
            <a:scrgbClr r="0" g="0" b="0"/>
          </a:lnRef>
          <a:fillRef idx="0">
            <a:scrgbClr r="0" g="0" b="0"/>
          </a:fillRef>
          <a:effectRef idx="0">
            <a:scrgbClr r="0" g="0" b="0"/>
          </a:effectRef>
          <a:fontRef idx="minor"/>
        </p:style>
        <p:txBody>
          <a:bodyPr anchor="ctr">
            <a:normAutofit/>
          </a:bodyPr>
          <a:lstStyle/>
          <a:p>
            <a:pPr>
              <a:lnSpc>
                <a:spcPct val="90000"/>
              </a:lnSpc>
              <a:buNone/>
            </a:pPr>
            <a:r>
              <a:rPr lang="ja-JP" sz="4400" b="0" strike="noStrike" spc="-1" dirty="0">
                <a:solidFill>
                  <a:srgbClr val="000000"/>
                </a:solidFill>
                <a:latin typeface="游ゴシック Light"/>
              </a:rPr>
              <a:t>賞品</a:t>
            </a:r>
            <a:endParaRPr lang="en-US" sz="4400" b="0" strike="noStrike" spc="-1" dirty="0">
              <a:latin typeface="Arial"/>
            </a:endParaRPr>
          </a:p>
        </p:txBody>
      </p:sp>
      <p:sp>
        <p:nvSpPr>
          <p:cNvPr id="105" name="コンテンツ プレースホルダー 2"/>
          <p:cNvSpPr/>
          <p:nvPr/>
        </p:nvSpPr>
        <p:spPr>
          <a:xfrm>
            <a:off x="913836" y="2361155"/>
            <a:ext cx="10515240" cy="4402899"/>
          </a:xfrm>
          <a:prstGeom prst="rect">
            <a:avLst/>
          </a:prstGeom>
          <a:noFill/>
          <a:ln w="0">
            <a:noFill/>
          </a:ln>
        </p:spPr>
        <p:style>
          <a:lnRef idx="0">
            <a:scrgbClr r="0" g="0" b="0"/>
          </a:lnRef>
          <a:fillRef idx="0">
            <a:scrgbClr r="0" g="0" b="0"/>
          </a:fillRef>
          <a:effectRef idx="0">
            <a:scrgbClr r="0" g="0" b="0"/>
          </a:effectRef>
          <a:fontRef idx="minor"/>
        </p:style>
        <p:txBody>
          <a:bodyPr anchor="t">
            <a:normAutofit fontScale="55000" lnSpcReduction="20000"/>
          </a:bodyPr>
          <a:lstStyle/>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図書館図書　　　　　　　　最優秀賞</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中学校の部　賞状と図書カード　　５名　　５０００円</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小学校の部　賞状と図書カード　１０名　　５０００円</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スクールイーライブラリー　最優秀賞</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中学校の部　賞状と図書カード　　５名　　５０００円</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小学校の部　賞状と図書カード　１０名　　５０００円</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図書館図書　　　　　　　　優秀賞</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中学校の部　賞状と図書カード　１０名　　３０００円</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小学校の部　賞状と図書カード　２０名　　３０００円</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スクールイーライブラリー　優秀賞</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中学校の部　賞状と図書カード　１０名　　３０００円</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小学校の部　賞状と図書カード　２０名　　３０００円</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図書館図書　　　　　　　　入賞（小中から）５０名　　図書カード　　１０００円</a:t>
            </a:r>
          </a:p>
          <a:p>
            <a:pPr marL="228600" indent="-228600">
              <a:lnSpc>
                <a:spcPct val="90000"/>
              </a:lnSpc>
              <a:spcBef>
                <a:spcPts val="1001"/>
              </a:spcBef>
              <a:buClr>
                <a:srgbClr val="000000"/>
              </a:buClr>
              <a:buFont typeface="Arial"/>
              <a:buChar char="•"/>
            </a:pPr>
            <a:r>
              <a:rPr lang="ja-JP" altLang="en-US" sz="2800" b="0" strike="noStrike" spc="-1" dirty="0">
                <a:solidFill>
                  <a:srgbClr val="000000"/>
                </a:solidFill>
                <a:latin typeface="游ゴシック"/>
              </a:rPr>
              <a:t>スクールイーライブラリー　入賞（小中から）５０名　　図書カード　　１０００円</a:t>
            </a:r>
          </a:p>
          <a:p>
            <a:pPr>
              <a:lnSpc>
                <a:spcPct val="90000"/>
              </a:lnSpc>
              <a:spcBef>
                <a:spcPts val="1001"/>
              </a:spcBef>
              <a:buNone/>
            </a:pPr>
            <a:endParaRPr lang="en-US" sz="2800" b="0" strike="noStrike" spc="-1" dirty="0">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ja-JP" sz="4400" b="0" strike="noStrike" spc="-1">
                <a:solidFill>
                  <a:srgbClr val="000000"/>
                </a:solidFill>
                <a:latin typeface="游ゴシック Light"/>
              </a:rPr>
              <a:t>主催団体</a:t>
            </a:r>
            <a:endParaRPr lang="en-US" sz="4400" b="0" strike="noStrike" spc="-1">
              <a:solidFill>
                <a:srgbClr val="000000"/>
              </a:solidFill>
              <a:latin typeface="游ゴシック"/>
            </a:endParaRPr>
          </a:p>
        </p:txBody>
      </p:sp>
      <p:sp>
        <p:nvSpPr>
          <p:cNvPr id="107" name="PlaceHolder 2"/>
          <p:cNvSpPr>
            <a:spLocks noGrp="1"/>
          </p:cNvSpPr>
          <p:nvPr>
            <p:ph/>
          </p:nvPr>
        </p:nvSpPr>
        <p:spPr>
          <a:xfrm>
            <a:off x="838080" y="1427760"/>
            <a:ext cx="10515240" cy="4350960"/>
          </a:xfrm>
          <a:prstGeom prst="rect">
            <a:avLst/>
          </a:prstGeom>
          <a:noFill/>
          <a:ln w="0">
            <a:noFill/>
          </a:ln>
        </p:spPr>
        <p:txBody>
          <a:bodyPr anchor="t">
            <a:normAutofit/>
          </a:bodyPr>
          <a:lstStyle/>
          <a:p>
            <a:pPr marL="228600" indent="-228600">
              <a:lnSpc>
                <a:spcPct val="90000"/>
              </a:lnSpc>
              <a:spcBef>
                <a:spcPts val="1001"/>
              </a:spcBef>
              <a:buClr>
                <a:srgbClr val="000000"/>
              </a:buClr>
              <a:buFont typeface="Arial"/>
              <a:buChar char="•"/>
            </a:pPr>
            <a:r>
              <a:rPr lang="ja-JP" sz="2800" b="0" strike="noStrike" spc="-1">
                <a:solidFill>
                  <a:srgbClr val="000000"/>
                </a:solidFill>
                <a:latin typeface="HGP創英角ﾎﾟｯﾌﾟ体"/>
                <a:ea typeface="HGP創英角ﾎﾟｯﾌﾟ体"/>
              </a:rPr>
              <a:t>本の日読書感想文コンクール</a:t>
            </a:r>
            <a:r>
              <a:rPr lang="ja-JP" sz="2800" b="0" strike="noStrike" spc="-1">
                <a:solidFill>
                  <a:srgbClr val="000000"/>
                </a:solidFill>
                <a:latin typeface="游ゴシック"/>
                <a:ea typeface="HGP創英角ﾎﾟｯﾌﾟ体"/>
              </a:rPr>
              <a:t>運営事務局</a:t>
            </a:r>
            <a:endParaRPr lang="en-US" sz="2800" b="0" strike="noStrike" spc="-1">
              <a:solidFill>
                <a:srgbClr val="000000"/>
              </a:solidFill>
              <a:latin typeface="游ゴシック"/>
            </a:endParaRPr>
          </a:p>
          <a:p>
            <a:pPr marL="228600" indent="-228600">
              <a:lnSpc>
                <a:spcPct val="90000"/>
              </a:lnSpc>
              <a:spcBef>
                <a:spcPts val="1001"/>
              </a:spcBef>
              <a:buClr>
                <a:srgbClr val="000000"/>
              </a:buClr>
              <a:buFont typeface="Arial"/>
              <a:buChar char="•"/>
            </a:pPr>
            <a:r>
              <a:rPr lang="en-US" sz="2800" b="0" strike="noStrike" spc="-1">
                <a:solidFill>
                  <a:srgbClr val="000000"/>
                </a:solidFill>
                <a:latin typeface="游ゴシック"/>
                <a:ea typeface="HGP創英角ﾎﾟｯﾌﾟ体"/>
              </a:rPr>
              <a:t>※</a:t>
            </a:r>
            <a:r>
              <a:rPr lang="ja-JP" sz="2800" b="0" strike="noStrike" spc="-1">
                <a:solidFill>
                  <a:srgbClr val="000000"/>
                </a:solidFill>
                <a:latin typeface="游ゴシック"/>
                <a:ea typeface="HGP創英角ﾎﾟｯﾌﾟ体"/>
              </a:rPr>
              <a:t>作品送付先</a:t>
            </a:r>
            <a:endParaRPr lang="en-US" sz="2800" b="0" strike="noStrike" spc="-1">
              <a:solidFill>
                <a:srgbClr val="000000"/>
              </a:solidFill>
              <a:latin typeface="游ゴシック"/>
            </a:endParaRPr>
          </a:p>
          <a:p>
            <a:pPr>
              <a:lnSpc>
                <a:spcPct val="90000"/>
              </a:lnSpc>
              <a:spcBef>
                <a:spcPts val="1001"/>
              </a:spcBef>
              <a:buNone/>
            </a:pPr>
            <a:endParaRPr lang="en-US" sz="2800" b="0" strike="noStrike" spc="-1">
              <a:solidFill>
                <a:srgbClr val="000000"/>
              </a:solidFill>
              <a:latin typeface="游ゴシック"/>
            </a:endParaRPr>
          </a:p>
          <a:p>
            <a:pPr>
              <a:lnSpc>
                <a:spcPct val="90000"/>
              </a:lnSpc>
              <a:spcBef>
                <a:spcPts val="1001"/>
              </a:spcBef>
              <a:buNone/>
              <a:tabLst>
                <a:tab pos="0" algn="l"/>
              </a:tabLst>
            </a:pPr>
            <a:r>
              <a:rPr lang="en-US" sz="2800" b="0" strike="noStrike" spc="-1">
                <a:solidFill>
                  <a:srgbClr val="000000"/>
                </a:solidFill>
                <a:latin typeface="游ゴシック"/>
                <a:ea typeface="HGP創英角ﾎﾟｯﾌﾟ体"/>
              </a:rPr>
              <a:t>◇</a:t>
            </a:r>
            <a:r>
              <a:rPr lang="ja-JP" sz="2800" b="0" strike="noStrike" spc="-1">
                <a:solidFill>
                  <a:srgbClr val="000000"/>
                </a:solidFill>
                <a:latin typeface="Meiryo"/>
                <a:ea typeface="Meiryo"/>
              </a:rPr>
              <a:t>岐阜県教販株式会社</a:t>
            </a:r>
            <a:endParaRPr lang="en-US" sz="28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000000"/>
                </a:solidFill>
                <a:latin typeface="Meiryo"/>
                <a:ea typeface="Meiryo"/>
              </a:rPr>
              <a:t>　　　　　</a:t>
            </a:r>
            <a:r>
              <a:rPr lang="zh-CN" sz="2800" b="0" strike="noStrike" spc="-1">
                <a:solidFill>
                  <a:srgbClr val="000000"/>
                </a:solidFill>
                <a:latin typeface="Meiryo"/>
                <a:ea typeface="Meiryo"/>
              </a:rPr>
              <a:t>〒</a:t>
            </a:r>
            <a:r>
              <a:rPr lang="en-US" sz="2800" b="0" strike="noStrike" spc="-1">
                <a:solidFill>
                  <a:srgbClr val="000000"/>
                </a:solidFill>
                <a:latin typeface="Meiryo"/>
                <a:ea typeface="Meiryo"/>
              </a:rPr>
              <a:t>500-8857</a:t>
            </a:r>
            <a:r>
              <a:rPr lang="zh-CN" sz="2800" b="0" strike="noStrike" spc="-1">
                <a:solidFill>
                  <a:srgbClr val="000000"/>
                </a:solidFill>
                <a:latin typeface="Meiryo"/>
                <a:ea typeface="Meiryo"/>
              </a:rPr>
              <a:t>　岐阜県岐阜市坂井町</a:t>
            </a:r>
            <a:r>
              <a:rPr lang="en-US" sz="2800" b="0" strike="noStrike" spc="-1">
                <a:solidFill>
                  <a:srgbClr val="000000"/>
                </a:solidFill>
                <a:latin typeface="Meiryo"/>
                <a:ea typeface="Meiryo"/>
              </a:rPr>
              <a:t>2</a:t>
            </a:r>
            <a:r>
              <a:rPr lang="zh-CN" sz="2800" b="0" strike="noStrike" spc="-1">
                <a:solidFill>
                  <a:srgbClr val="000000"/>
                </a:solidFill>
                <a:latin typeface="Meiryo"/>
                <a:ea typeface="Meiryo"/>
              </a:rPr>
              <a:t>丁目</a:t>
            </a:r>
            <a:r>
              <a:rPr lang="en-US" sz="2800" b="0" strike="noStrike" spc="-1">
                <a:solidFill>
                  <a:srgbClr val="000000"/>
                </a:solidFill>
                <a:latin typeface="Meiryo"/>
                <a:ea typeface="Meiryo"/>
              </a:rPr>
              <a:t>4</a:t>
            </a:r>
            <a:r>
              <a:rPr lang="zh-CN" sz="2800" b="0" strike="noStrike" spc="-1">
                <a:solidFill>
                  <a:srgbClr val="000000"/>
                </a:solidFill>
                <a:latin typeface="Meiryo"/>
                <a:ea typeface="Meiryo"/>
              </a:rPr>
              <a:t>番地</a:t>
            </a:r>
            <a:endParaRPr lang="en-US" sz="28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000000"/>
                </a:solidFill>
                <a:latin typeface="Meiryo"/>
                <a:ea typeface="Meiryo"/>
              </a:rPr>
              <a:t>　　　　　</a:t>
            </a:r>
            <a:r>
              <a:rPr lang="en-US" sz="2800" b="0" strike="noStrike" spc="-1">
                <a:solidFill>
                  <a:srgbClr val="000000"/>
                </a:solidFill>
                <a:latin typeface="Meiryo"/>
                <a:ea typeface="Meiryo"/>
              </a:rPr>
              <a:t>TEL</a:t>
            </a:r>
            <a:r>
              <a:rPr lang="ja-JP" sz="2800" b="0" strike="noStrike" spc="-1">
                <a:solidFill>
                  <a:srgbClr val="000000"/>
                </a:solidFill>
                <a:latin typeface="Meiryo"/>
                <a:ea typeface="Meiryo"/>
              </a:rPr>
              <a:t>　</a:t>
            </a:r>
            <a:r>
              <a:rPr lang="en-US" sz="2800" b="0" strike="noStrike" spc="-1">
                <a:solidFill>
                  <a:srgbClr val="1E1E1E"/>
                </a:solidFill>
                <a:latin typeface="ヒラギノ角ゴ Pro W3"/>
                <a:ea typeface="Meiryo"/>
              </a:rPr>
              <a:t> 058-251-4545</a:t>
            </a:r>
            <a:r>
              <a:rPr lang="ja-JP" sz="2800" b="0" strike="noStrike" spc="-1">
                <a:solidFill>
                  <a:srgbClr val="1E1E1E"/>
                </a:solidFill>
                <a:latin typeface="ヒラギノ角ゴ Pro W3"/>
                <a:ea typeface="Meiryo"/>
              </a:rPr>
              <a:t>　　　</a:t>
            </a:r>
            <a:r>
              <a:rPr lang="en-US" sz="2800" b="0" strike="noStrike" spc="-1">
                <a:solidFill>
                  <a:srgbClr val="1E1E1E"/>
                </a:solidFill>
                <a:latin typeface="ヒラギノ角ゴ Pro W3"/>
                <a:ea typeface="Meiryo"/>
              </a:rPr>
              <a:t>FAX</a:t>
            </a:r>
            <a:r>
              <a:rPr lang="ja-JP" sz="2800" b="0" strike="noStrike" spc="-1">
                <a:solidFill>
                  <a:srgbClr val="1E1E1E"/>
                </a:solidFill>
                <a:latin typeface="ヒラギノ角ゴ Pro W3"/>
                <a:ea typeface="Meiryo"/>
              </a:rPr>
              <a:t>　</a:t>
            </a:r>
            <a:r>
              <a:rPr lang="en-US" sz="2800" b="0" strike="noStrike" spc="-1">
                <a:solidFill>
                  <a:srgbClr val="1E1E1E"/>
                </a:solidFill>
                <a:latin typeface="ヒラギノ角ゴ Pro W3"/>
                <a:ea typeface="Meiryo"/>
              </a:rPr>
              <a:t>058-253-3130</a:t>
            </a:r>
            <a:endParaRPr lang="en-US" sz="28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1E1E1E"/>
                </a:solidFill>
                <a:latin typeface="ヒラギノ角ゴ Pro W3"/>
                <a:ea typeface="Meiryo"/>
              </a:rPr>
              <a:t>　　　　　</a:t>
            </a:r>
            <a:r>
              <a:rPr lang="en-US" sz="2800" b="0" strike="noStrike" spc="-1">
                <a:solidFill>
                  <a:srgbClr val="1E1E1E"/>
                </a:solidFill>
                <a:latin typeface="ヒラギノ角ゴ Pro W3"/>
                <a:ea typeface="Meiryo"/>
              </a:rPr>
              <a:t>E-mail</a:t>
            </a:r>
            <a:r>
              <a:rPr lang="ja-JP" sz="2800" b="0" strike="noStrike" spc="-1">
                <a:solidFill>
                  <a:srgbClr val="1E1E1E"/>
                </a:solidFill>
                <a:latin typeface="ヒラギノ角ゴ Pro W3"/>
                <a:ea typeface="Meiryo"/>
              </a:rPr>
              <a:t>　</a:t>
            </a:r>
            <a:r>
              <a:rPr lang="en-US" sz="2800" b="0" u="sng" strike="noStrike" spc="-1">
                <a:solidFill>
                  <a:srgbClr val="0563C1"/>
                </a:solidFill>
                <a:uFillTx/>
                <a:latin typeface="ヒラギノ角ゴ Pro W3"/>
                <a:ea typeface="Meiryo"/>
                <a:hlinkClick r:id="rId2"/>
              </a:rPr>
              <a:t>gikyohan@violin.ocn.ne.jp</a:t>
            </a:r>
            <a:endParaRPr lang="en-US" sz="2800" b="0" strike="noStrike" spc="-1">
              <a:solidFill>
                <a:srgbClr val="000000"/>
              </a:solidFill>
              <a:latin typeface="游ゴシック"/>
            </a:endParaRPr>
          </a:p>
          <a:p>
            <a:pPr>
              <a:lnSpc>
                <a:spcPct val="90000"/>
              </a:lnSpc>
              <a:spcBef>
                <a:spcPts val="1001"/>
              </a:spcBef>
              <a:buNone/>
              <a:tabLst>
                <a:tab pos="0" algn="l"/>
              </a:tabLst>
            </a:pPr>
            <a:r>
              <a:rPr lang="ja-JP" sz="2800" b="0" strike="noStrike" spc="-1">
                <a:solidFill>
                  <a:srgbClr val="1E1E1E"/>
                </a:solidFill>
                <a:latin typeface="ヒラギノ角ゴ Pro W3"/>
                <a:ea typeface="Meiryo"/>
              </a:rPr>
              <a:t>　　　　　</a:t>
            </a:r>
            <a:r>
              <a:rPr lang="en-US" sz="2800" b="0" strike="noStrike" spc="-1">
                <a:solidFill>
                  <a:srgbClr val="1E1E1E"/>
                </a:solidFill>
                <a:latin typeface="ヒラギノ角ゴ Pro W3"/>
                <a:ea typeface="Meiryo"/>
              </a:rPr>
              <a:t>URL</a:t>
            </a:r>
            <a:r>
              <a:rPr lang="ja-JP" sz="2800" b="0" strike="noStrike" spc="-1">
                <a:solidFill>
                  <a:srgbClr val="1E1E1E"/>
                </a:solidFill>
                <a:latin typeface="ヒラギノ角ゴ Pro W3"/>
                <a:ea typeface="Meiryo"/>
              </a:rPr>
              <a:t>　　</a:t>
            </a:r>
            <a:r>
              <a:rPr lang="en-US" sz="2800" b="0" strike="noStrike" spc="-1">
                <a:solidFill>
                  <a:srgbClr val="1E1E1E"/>
                </a:solidFill>
                <a:latin typeface="ヒラギノ角ゴ Pro W3"/>
                <a:ea typeface="Meiryo"/>
              </a:rPr>
              <a:t>http://www.gifukenkyohan.co.jp/</a:t>
            </a:r>
            <a:endParaRPr lang="en-US" sz="2800" b="0" strike="noStrike" spc="-1">
              <a:solidFill>
                <a:srgbClr val="000000"/>
              </a:solidFill>
              <a:latin typeface="游ゴシック"/>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210</TotalTime>
  <Words>786</Words>
  <Application>Microsoft Office PowerPoint</Application>
  <PresentationFormat>ワイド画面</PresentationFormat>
  <Paragraphs>67</Paragraphs>
  <Slides>9</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9</vt:i4>
      </vt:variant>
    </vt:vector>
  </HeadingPairs>
  <TitlesOfParts>
    <vt:vector size="20" baseType="lpstr">
      <vt:lpstr>HGP創英角ﾎﾟｯﾌﾟ体</vt:lpstr>
      <vt:lpstr>ヒラギノ角ゴ Pro W3</vt:lpstr>
      <vt:lpstr>Meiryo</vt:lpstr>
      <vt:lpstr>游ゴシック</vt:lpstr>
      <vt:lpstr>游ゴシック Light</vt:lpstr>
      <vt:lpstr>游明朝</vt:lpstr>
      <vt:lpstr>Arial</vt:lpstr>
      <vt:lpstr>Symbol</vt:lpstr>
      <vt:lpstr>Wingdings</vt:lpstr>
      <vt:lpstr>Office Theme</vt:lpstr>
      <vt:lpstr>Office Theme</vt:lpstr>
      <vt:lpstr>岐阜県教販主催 第二回本の日読書感想文コンクール （対象図書：スクールイーライブラリー及び図書館図書） </vt:lpstr>
      <vt:lpstr>本コンクール開催趣旨</vt:lpstr>
      <vt:lpstr>応募資格及び区分</vt:lpstr>
      <vt:lpstr>用紙・字数</vt:lpstr>
      <vt:lpstr>応募作品</vt:lpstr>
      <vt:lpstr>作品提出</vt:lpstr>
      <vt:lpstr>応募期間と締め切り　発表日</vt:lpstr>
      <vt:lpstr>審査</vt:lpstr>
      <vt:lpstr>主催団体</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岐阜県教販主催 本の日読書感想文コンクール</dc:title>
  <dc:subject/>
  <dc:creator>木野村 匡</dc:creator>
  <dc:description/>
  <cp:lastModifiedBy>木野村 匡</cp:lastModifiedBy>
  <cp:revision>18</cp:revision>
  <cp:lastPrinted>2021-08-18T00:15:55Z</cp:lastPrinted>
  <dcterms:created xsi:type="dcterms:W3CDTF">2021-08-05T00:57:44Z</dcterms:created>
  <dcterms:modified xsi:type="dcterms:W3CDTF">2022-05-11T00:17:53Z</dcterms:modified>
  <dc:language>ja-JP</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ワイド画面</vt:lpwstr>
  </property>
  <property fmtid="{D5CDD505-2E9C-101B-9397-08002B2CF9AE}" pid="3" name="Slides">
    <vt:i4>9</vt:i4>
  </property>
</Properties>
</file>