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56" r:id="rId2"/>
    <p:sldId id="258" r:id="rId3"/>
    <p:sldId id="259" r:id="rId4"/>
    <p:sldId id="261" r:id="rId5"/>
    <p:sldId id="268" r:id="rId6"/>
    <p:sldId id="269" r:id="rId7"/>
    <p:sldId id="257" r:id="rId8"/>
    <p:sldId id="260" r:id="rId9"/>
    <p:sldId id="262" r:id="rId10"/>
  </p:sldIdLst>
  <p:sldSz cx="9144000" cy="6858000" type="screen4x3"/>
  <p:notesSz cx="6797675" cy="9926638"/>
  <p:defaultTextStyle>
    <a:defPPr rtl="0">
      <a:defRPr lang="ja-JP"/>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9" pos="2880" userDrawn="1">
          <p15:clr>
            <a:srgbClr val="A4A3A4"/>
          </p15:clr>
        </p15:guide>
        <p15:guide id="10" orient="horz" pos="216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8000"/>
    <a:srgbClr val="FFCCFF"/>
    <a:srgbClr val="FFFFCC"/>
    <a:srgbClr val="CCFFCC"/>
    <a:srgbClr val="B2B2B2"/>
    <a:srgbClr val="CCECFF"/>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86" d="100"/>
          <a:sy n="86" d="100"/>
        </p:scale>
        <p:origin x="876" y="84"/>
      </p:cViewPr>
      <p:guideLst>
        <p:guide pos="2880"/>
        <p:guide orient="horz" pos="216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3505200" y="1498602"/>
            <a:ext cx="5257800" cy="3298825"/>
          </a:xfrm>
        </p:spPr>
        <p:txBody>
          <a:bodyPr rtlCol="0">
            <a:normAutofit/>
          </a:bodyPr>
          <a:lstStyle>
            <a:lvl1pPr algn="l" rtl="0">
              <a:lnSpc>
                <a:spcPct val="90000"/>
              </a:lnSpc>
              <a:defRPr sz="4051" cap="none"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サブタイトル 2"/>
          <p:cNvSpPr>
            <a:spLocks noGrp="1"/>
          </p:cNvSpPr>
          <p:nvPr>
            <p:ph type="subTitle" idx="1"/>
          </p:nvPr>
        </p:nvSpPr>
        <p:spPr>
          <a:xfrm>
            <a:off x="3505200" y="4927600"/>
            <a:ext cx="5257800" cy="1244600"/>
          </a:xfrm>
        </p:spPr>
        <p:txBody>
          <a:bodyPr rtlCol="0">
            <a:normAutofit/>
          </a:bodyPr>
          <a:lstStyle>
            <a:lvl1pPr marL="0" indent="0" algn="l" rtl="0">
              <a:spcBef>
                <a:spcPts val="0"/>
              </a:spcBef>
              <a:buNone/>
              <a:defRPr sz="2101" b="0">
                <a:solidFill>
                  <a:schemeClr val="tx1"/>
                </a:solidFill>
                <a:latin typeface="Meiryo UI" panose="020B0604030504040204" pitchFamily="50" charset="-128"/>
                <a:ea typeface="Meiryo UI" panose="020B0604030504040204" pitchFamily="50" charset="-128"/>
              </a:defRPr>
            </a:lvl1pPr>
            <a:lvl2pPr marL="457242" indent="0" algn="ctr" rtl="0">
              <a:buNone/>
              <a:defRPr>
                <a:solidFill>
                  <a:schemeClr val="tx1">
                    <a:tint val="75000"/>
                  </a:schemeClr>
                </a:solidFill>
              </a:defRPr>
            </a:lvl2pPr>
            <a:lvl3pPr marL="914484" indent="0" algn="ctr" rtl="0">
              <a:buNone/>
              <a:defRPr>
                <a:solidFill>
                  <a:schemeClr val="tx1">
                    <a:tint val="75000"/>
                  </a:schemeClr>
                </a:solidFill>
              </a:defRPr>
            </a:lvl3pPr>
            <a:lvl4pPr marL="1371726" indent="0" algn="ctr" rtl="0">
              <a:buNone/>
              <a:defRPr>
                <a:solidFill>
                  <a:schemeClr val="tx1">
                    <a:tint val="75000"/>
                  </a:schemeClr>
                </a:solidFill>
              </a:defRPr>
            </a:lvl4pPr>
            <a:lvl5pPr marL="1828967" indent="0" algn="ctr" rtl="0">
              <a:buNone/>
              <a:defRPr>
                <a:solidFill>
                  <a:schemeClr val="tx1">
                    <a:tint val="75000"/>
                  </a:schemeClr>
                </a:solidFill>
              </a:defRPr>
            </a:lvl5pPr>
            <a:lvl6pPr marL="2286210" indent="0" algn="ctr" rtl="0">
              <a:buNone/>
              <a:defRPr>
                <a:solidFill>
                  <a:schemeClr val="tx1">
                    <a:tint val="75000"/>
                  </a:schemeClr>
                </a:solidFill>
              </a:defRPr>
            </a:lvl6pPr>
            <a:lvl7pPr marL="2743451" indent="0" algn="ctr" rtl="0">
              <a:buNone/>
              <a:defRPr>
                <a:solidFill>
                  <a:schemeClr val="tx1">
                    <a:tint val="75000"/>
                  </a:schemeClr>
                </a:solidFill>
              </a:defRPr>
            </a:lvl7pPr>
            <a:lvl8pPr marL="3200693" indent="0" algn="ctr" rtl="0">
              <a:buNone/>
              <a:defRPr>
                <a:solidFill>
                  <a:schemeClr val="tx1">
                    <a:tint val="75000"/>
                  </a:schemeClr>
                </a:solidFill>
              </a:defRPr>
            </a:lvl8pPr>
            <a:lvl9pPr marL="3657935" indent="0" algn="ctr" rtl="0">
              <a:buNone/>
              <a:defRPr>
                <a:solidFill>
                  <a:schemeClr val="tx1">
                    <a:tint val="75000"/>
                  </a:schemeClr>
                </a:solidFill>
              </a:defRPr>
            </a:lvl9pPr>
          </a:lstStyle>
          <a:p>
            <a:pPr rtl="0"/>
            <a:r>
              <a:rPr lang="ja-JP" altLang="en-US" noProof="0"/>
              <a:t>マスター サブタイトルの書式設定</a:t>
            </a:r>
            <a:endParaRPr lang="ja-JP" altLang="en-US" noProof="0" dirty="0"/>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p:cNvSpPr>
            <a:spLocks noGrp="1"/>
          </p:cNvSpPr>
          <p:nvPr>
            <p:ph idx="1"/>
          </p:nvPr>
        </p:nvSpPr>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lgn="l" rtl="0">
              <a:defRPr>
                <a:latin typeface="Meiryo UI" panose="020B0604030504040204" pitchFamily="50" charset="-128"/>
                <a:ea typeface="Meiryo UI" panose="020B0604030504040204" pitchFamily="50" charset="-128"/>
              </a:defRPr>
            </a:lvl5pPr>
            <a:lvl6pPr algn="l" rtl="0">
              <a:defRPr/>
            </a:lvl6pPr>
            <a:lvl7pPr algn="l" rtl="0">
              <a:defRPr baseline="0"/>
            </a:lvl7pPr>
            <a:lvl8pPr algn="l" rtl="0">
              <a:defRPr baseline="0"/>
            </a:lvl8pPr>
            <a:lvl9pPr algn="l" rtl="0">
              <a:defRPr baseline="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4" name="日付プレースホルダー 3"/>
          <p:cNvSpPr>
            <a:spLocks noGrp="1"/>
          </p:cNvSpPr>
          <p:nvPr>
            <p:ph type="dt" sz="half" idx="10"/>
          </p:nvPr>
        </p:nvSpPr>
        <p:spPr/>
        <p:txBody>
          <a:bodyPr rtlCol="0"/>
          <a:lstStyle>
            <a:lvl1pPr>
              <a:defRPr>
                <a:latin typeface="Meiryo UI" panose="020B0604030504040204" pitchFamily="50" charset="-128"/>
                <a:ea typeface="Meiryo UI" panose="020B0604030504040204" pitchFamily="50" charset="-128"/>
              </a:defRPr>
            </a:lvl1pPr>
          </a:lstStyle>
          <a:p>
            <a:fld id="{4BF374EB-F736-4D96-9FF0-F1FD7BA1240A}" type="datetime1">
              <a:rPr lang="ja-JP" altLang="en-US" smtClean="0"/>
              <a:pPr/>
              <a:t>2018/11/27</a:t>
            </a:fld>
            <a:endParaRPr lang="ja-JP" altLang="en-US" dirty="0"/>
          </a:p>
        </p:txBody>
      </p:sp>
      <p:sp>
        <p:nvSpPr>
          <p:cNvPr id="5" name="フッター プレースホルダー 4"/>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lang="ja-JP" altLang="en-US" noProof="0" dirty="0"/>
          </a:p>
        </p:txBody>
      </p:sp>
      <p:sp>
        <p:nvSpPr>
          <p:cNvPr id="6" name="スライド番号プレースホルダー 5"/>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DA60BA0E-20D0-4E7C-B286-26C960A6788F}" type="slidenum">
              <a:rPr lang="en-US" altLang="ja-JP" noProof="0" smtClean="0"/>
              <a:pPr/>
              <a:t>‹#›</a:t>
            </a:fld>
            <a:endParaRPr lang="ja-JP" altLang="en-US" noProof="0" dirty="0"/>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 ヘッダー">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4445000"/>
            <a:ext cx="5257800" cy="1930400"/>
          </a:xfrm>
        </p:spPr>
        <p:txBody>
          <a:bodyPr rtlCol="0" anchor="t">
            <a:normAutofit/>
          </a:bodyPr>
          <a:lstStyle>
            <a:lvl1pPr algn="l" rtl="0">
              <a:defRPr sz="4051" b="0" cap="none"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テキスト プレースホルダー 2"/>
          <p:cNvSpPr>
            <a:spLocks noGrp="1"/>
          </p:cNvSpPr>
          <p:nvPr>
            <p:ph type="body" idx="1"/>
          </p:nvPr>
        </p:nvSpPr>
        <p:spPr>
          <a:xfrm>
            <a:off x="609600" y="3124201"/>
            <a:ext cx="5257800" cy="1296987"/>
          </a:xfrm>
        </p:spPr>
        <p:txBody>
          <a:bodyPr rtlCol="0" anchor="b">
            <a:normAutofit/>
          </a:bodyPr>
          <a:lstStyle>
            <a:lvl1pPr marL="0" indent="0" algn="l" rtl="0">
              <a:spcBef>
                <a:spcPts val="0"/>
              </a:spcBef>
              <a:buNone/>
              <a:defRPr sz="2101">
                <a:solidFill>
                  <a:schemeClr val="tx1"/>
                </a:solidFill>
                <a:latin typeface="Meiryo UI" panose="020B0604030504040204" pitchFamily="50" charset="-128"/>
                <a:ea typeface="Meiryo UI" panose="020B0604030504040204" pitchFamily="50" charset="-128"/>
              </a:defRPr>
            </a:lvl1pPr>
            <a:lvl2pPr marL="457242" indent="0" algn="l" rtl="0">
              <a:buNone/>
              <a:defRPr sz="1800">
                <a:solidFill>
                  <a:schemeClr val="tx1">
                    <a:tint val="75000"/>
                  </a:schemeClr>
                </a:solidFill>
              </a:defRPr>
            </a:lvl2pPr>
            <a:lvl3pPr marL="914484" indent="0" algn="l" rtl="0">
              <a:buNone/>
              <a:defRPr sz="1575">
                <a:solidFill>
                  <a:schemeClr val="tx1">
                    <a:tint val="75000"/>
                  </a:schemeClr>
                </a:solidFill>
              </a:defRPr>
            </a:lvl3pPr>
            <a:lvl4pPr marL="1371726" indent="0" algn="l" rtl="0">
              <a:buNone/>
              <a:defRPr sz="1425">
                <a:solidFill>
                  <a:schemeClr val="tx1">
                    <a:tint val="75000"/>
                  </a:schemeClr>
                </a:solidFill>
              </a:defRPr>
            </a:lvl4pPr>
            <a:lvl5pPr marL="1828967" indent="0" algn="l" rtl="0">
              <a:buNone/>
              <a:defRPr sz="1425">
                <a:solidFill>
                  <a:schemeClr val="tx1">
                    <a:tint val="75000"/>
                  </a:schemeClr>
                </a:solidFill>
              </a:defRPr>
            </a:lvl5pPr>
            <a:lvl6pPr marL="2286210" indent="0" algn="l" rtl="0">
              <a:buNone/>
              <a:defRPr sz="1425">
                <a:solidFill>
                  <a:schemeClr val="tx1">
                    <a:tint val="75000"/>
                  </a:schemeClr>
                </a:solidFill>
              </a:defRPr>
            </a:lvl6pPr>
            <a:lvl7pPr marL="2743451" indent="0" algn="l" rtl="0">
              <a:buNone/>
              <a:defRPr sz="1425">
                <a:solidFill>
                  <a:schemeClr val="tx1">
                    <a:tint val="75000"/>
                  </a:schemeClr>
                </a:solidFill>
              </a:defRPr>
            </a:lvl7pPr>
            <a:lvl8pPr marL="3200693" indent="0" algn="l" rtl="0">
              <a:buNone/>
              <a:defRPr sz="1425">
                <a:solidFill>
                  <a:schemeClr val="tx1">
                    <a:tint val="75000"/>
                  </a:schemeClr>
                </a:solidFill>
              </a:defRPr>
            </a:lvl8pPr>
            <a:lvl9pPr marL="3657935" indent="0" algn="l" rtl="0">
              <a:buNone/>
              <a:defRPr sz="1425">
                <a:solidFill>
                  <a:schemeClr val="tx1">
                    <a:tint val="75000"/>
                  </a:schemeClr>
                </a:solidFill>
              </a:defRPr>
            </a:lvl9pPr>
          </a:lstStyle>
          <a:p>
            <a:pPr lvl="0" rtl="0"/>
            <a:r>
              <a:rPr lang="ja-JP" altLang="en-US" noProof="0"/>
              <a:t>マスター テキストの書式設定</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段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p:cNvSpPr>
            <a:spLocks noGrp="1"/>
          </p:cNvSpPr>
          <p:nvPr>
            <p:ph sz="half" idx="1"/>
          </p:nvPr>
        </p:nvSpPr>
        <p:spPr>
          <a:xfrm>
            <a:off x="838200" y="1701800"/>
            <a:ext cx="3733800" cy="4470400"/>
          </a:xfrm>
        </p:spPr>
        <p:txBody>
          <a:bodyPr rtlCol="0">
            <a:normAutofit/>
          </a:bodyPr>
          <a:lstStyle>
            <a:lvl1pPr algn="l" rtl="0">
              <a:defRPr sz="1800">
                <a:latin typeface="Meiryo UI" panose="020B0604030504040204" pitchFamily="50" charset="-128"/>
                <a:ea typeface="Meiryo UI" panose="020B0604030504040204" pitchFamily="50" charset="-128"/>
              </a:defRPr>
            </a:lvl1pPr>
            <a:lvl2pPr algn="l" rtl="0">
              <a:defRPr sz="1500">
                <a:latin typeface="Meiryo UI" panose="020B0604030504040204" pitchFamily="50" charset="-128"/>
                <a:ea typeface="Meiryo UI" panose="020B0604030504040204" pitchFamily="50" charset="-128"/>
              </a:defRPr>
            </a:lvl2pPr>
            <a:lvl3pPr algn="l" rtl="0">
              <a:defRPr sz="1350">
                <a:latin typeface="Meiryo UI" panose="020B0604030504040204" pitchFamily="50" charset="-128"/>
                <a:ea typeface="Meiryo UI" panose="020B0604030504040204" pitchFamily="50" charset="-128"/>
              </a:defRPr>
            </a:lvl3pPr>
            <a:lvl4pPr algn="l" rtl="0">
              <a:defRPr sz="1350">
                <a:latin typeface="Meiryo UI" panose="020B0604030504040204" pitchFamily="50" charset="-128"/>
                <a:ea typeface="Meiryo UI" panose="020B0604030504040204" pitchFamily="50" charset="-128"/>
              </a:defRPr>
            </a:lvl4pPr>
            <a:lvl5pPr marL="1508898" algn="l" rtl="0">
              <a:defRPr sz="1350">
                <a:latin typeface="Meiryo UI" panose="020B0604030504040204" pitchFamily="50" charset="-128"/>
                <a:ea typeface="Meiryo UI" panose="020B0604030504040204" pitchFamily="50" charset="-128"/>
              </a:defRPr>
            </a:lvl5pPr>
            <a:lvl6pPr marL="1508898" algn="l" rtl="0">
              <a:defRPr sz="1350"/>
            </a:lvl6pPr>
            <a:lvl7pPr marL="1508898" algn="l" rtl="0">
              <a:defRPr sz="1350"/>
            </a:lvl7pPr>
            <a:lvl8pPr marL="1508898" algn="l" rtl="0">
              <a:defRPr sz="1350"/>
            </a:lvl8pPr>
            <a:lvl9pPr marL="1508898" algn="l" rtl="0">
              <a:defRPr sz="135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4" name="コンテンツ プレースホルダー 3"/>
          <p:cNvSpPr>
            <a:spLocks noGrp="1"/>
          </p:cNvSpPr>
          <p:nvPr>
            <p:ph sz="half" idx="2"/>
          </p:nvPr>
        </p:nvSpPr>
        <p:spPr>
          <a:xfrm>
            <a:off x="4724400" y="1701800"/>
            <a:ext cx="3733800" cy="4470400"/>
          </a:xfrm>
        </p:spPr>
        <p:txBody>
          <a:bodyPr rtlCol="0">
            <a:normAutofit/>
          </a:bodyPr>
          <a:lstStyle>
            <a:lvl1pPr algn="l" rtl="0">
              <a:defRPr sz="1800">
                <a:latin typeface="Meiryo UI" panose="020B0604030504040204" pitchFamily="50" charset="-128"/>
                <a:ea typeface="Meiryo UI" panose="020B0604030504040204" pitchFamily="50" charset="-128"/>
              </a:defRPr>
            </a:lvl1pPr>
            <a:lvl2pPr algn="l" rtl="0">
              <a:defRPr sz="1500">
                <a:latin typeface="Meiryo UI" panose="020B0604030504040204" pitchFamily="50" charset="-128"/>
                <a:ea typeface="Meiryo UI" panose="020B0604030504040204" pitchFamily="50" charset="-128"/>
              </a:defRPr>
            </a:lvl2pPr>
            <a:lvl3pPr algn="l" rtl="0">
              <a:defRPr sz="1350">
                <a:latin typeface="Meiryo UI" panose="020B0604030504040204" pitchFamily="50" charset="-128"/>
                <a:ea typeface="Meiryo UI" panose="020B0604030504040204" pitchFamily="50" charset="-128"/>
              </a:defRPr>
            </a:lvl3pPr>
            <a:lvl4pPr algn="l" rtl="0">
              <a:defRPr sz="1350">
                <a:latin typeface="Meiryo UI" panose="020B0604030504040204" pitchFamily="50" charset="-128"/>
                <a:ea typeface="Meiryo UI" panose="020B0604030504040204" pitchFamily="50" charset="-128"/>
              </a:defRPr>
            </a:lvl4pPr>
            <a:lvl5pPr marL="1508898" algn="l" rtl="0">
              <a:defRPr sz="1350">
                <a:latin typeface="Meiryo UI" panose="020B0604030504040204" pitchFamily="50" charset="-128"/>
                <a:ea typeface="Meiryo UI" panose="020B0604030504040204" pitchFamily="50" charset="-128"/>
              </a:defRPr>
            </a:lvl5pPr>
            <a:lvl6pPr marL="1508898" algn="l" rtl="0">
              <a:defRPr sz="1350"/>
            </a:lvl6pPr>
            <a:lvl7pPr marL="1508898" algn="l" rtl="0">
              <a:defRPr sz="1350"/>
            </a:lvl7pPr>
            <a:lvl8pPr marL="1508898" algn="l" rtl="0">
              <a:defRPr sz="1350"/>
            </a:lvl8pPr>
            <a:lvl9pPr marL="1508898" algn="l" rtl="0">
              <a:defRPr sz="135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日付プレースホルダー 4"/>
          <p:cNvSpPr>
            <a:spLocks noGrp="1"/>
          </p:cNvSpPr>
          <p:nvPr>
            <p:ph type="dt" sz="half" idx="10"/>
          </p:nvPr>
        </p:nvSpPr>
        <p:spPr/>
        <p:txBody>
          <a:bodyPr rtlCol="0"/>
          <a:lstStyle>
            <a:lvl1pPr>
              <a:defRPr>
                <a:latin typeface="Meiryo UI" panose="020B0604030504040204" pitchFamily="50" charset="-128"/>
                <a:ea typeface="Meiryo UI" panose="020B0604030504040204" pitchFamily="50" charset="-128"/>
              </a:defRPr>
            </a:lvl1pPr>
          </a:lstStyle>
          <a:p>
            <a:fld id="{0F110953-F103-4950-89B2-F9924BD0F6EF}" type="datetime1">
              <a:rPr lang="ja-JP" altLang="en-US" smtClean="0"/>
              <a:pPr/>
              <a:t>2018/11/27</a:t>
            </a:fld>
            <a:endParaRPr lang="ja-JP" altLang="en-US" dirty="0"/>
          </a:p>
        </p:txBody>
      </p:sp>
      <p:sp>
        <p:nvSpPr>
          <p:cNvPr id="6" name="フッター プレースホルダー 5"/>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lang="ja-JP" altLang="en-US" noProof="0" dirty="0"/>
          </a:p>
        </p:txBody>
      </p:sp>
      <p:sp>
        <p:nvSpPr>
          <p:cNvPr id="7" name="スライド番号プレースホルダー 6"/>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EB37DED6-D4C7-42EE-AB49-D2E39E64FDE4}" type="slidenum">
              <a:rPr lang="en-US" altLang="ja-JP" noProof="0" smtClean="0"/>
              <a:pPr/>
              <a:t>‹#›</a:t>
            </a:fld>
            <a:endParaRPr lang="ja-JP" altLang="en-US" noProof="0" dirty="0"/>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lgn="l" rtl="0">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テキスト プレースホルダー 2"/>
          <p:cNvSpPr>
            <a:spLocks noGrp="1"/>
          </p:cNvSpPr>
          <p:nvPr>
            <p:ph type="body" idx="1"/>
          </p:nvPr>
        </p:nvSpPr>
        <p:spPr>
          <a:xfrm>
            <a:off x="841249" y="1608836"/>
            <a:ext cx="3730752" cy="512064"/>
          </a:xfrm>
        </p:spPr>
        <p:txBody>
          <a:bodyPr rtlCol="0" anchor="b">
            <a:noAutofit/>
          </a:bodyPr>
          <a:lstStyle>
            <a:lvl1pPr marL="0" indent="0" algn="l" rtl="0">
              <a:spcBef>
                <a:spcPts val="0"/>
              </a:spcBef>
              <a:buNone/>
              <a:defRPr sz="1800" b="1">
                <a:latin typeface="Meiryo UI" panose="020B0604030504040204" pitchFamily="50" charset="-128"/>
                <a:ea typeface="Meiryo UI" panose="020B0604030504040204" pitchFamily="50" charset="-128"/>
              </a:defRPr>
            </a:lvl1pPr>
            <a:lvl2pPr marL="457242" indent="0" algn="l" rtl="0">
              <a:buNone/>
              <a:defRPr sz="2026" b="1"/>
            </a:lvl2pPr>
            <a:lvl3pPr marL="914484" indent="0" algn="l" rtl="0">
              <a:buNone/>
              <a:defRPr sz="1800" b="1"/>
            </a:lvl3pPr>
            <a:lvl4pPr marL="1371726" indent="0" algn="l" rtl="0">
              <a:buNone/>
              <a:defRPr sz="1575" b="1"/>
            </a:lvl4pPr>
            <a:lvl5pPr marL="1828967" indent="0" algn="l" rtl="0">
              <a:buNone/>
              <a:defRPr sz="1575" b="1"/>
            </a:lvl5pPr>
            <a:lvl6pPr marL="2286210" indent="0" algn="l" rtl="0">
              <a:buNone/>
              <a:defRPr sz="1575" b="1"/>
            </a:lvl6pPr>
            <a:lvl7pPr marL="2743451" indent="0" algn="l" rtl="0">
              <a:buNone/>
              <a:defRPr sz="1575" b="1"/>
            </a:lvl7pPr>
            <a:lvl8pPr marL="3200693" indent="0" algn="l" rtl="0">
              <a:buNone/>
              <a:defRPr sz="1575" b="1"/>
            </a:lvl8pPr>
            <a:lvl9pPr marL="3657935" indent="0" algn="l" rtl="0">
              <a:buNone/>
              <a:defRPr sz="1575" b="1"/>
            </a:lvl9pPr>
          </a:lstStyle>
          <a:p>
            <a:pPr lvl="0" rtl="0"/>
            <a:r>
              <a:rPr lang="ja-JP" altLang="en-US" noProof="0"/>
              <a:t>マスター テキストの書式設定</a:t>
            </a:r>
          </a:p>
        </p:txBody>
      </p:sp>
      <p:sp>
        <p:nvSpPr>
          <p:cNvPr id="4" name="コンテンツ プレースホルダー 3"/>
          <p:cNvSpPr>
            <a:spLocks noGrp="1"/>
          </p:cNvSpPr>
          <p:nvPr>
            <p:ph sz="half" idx="2"/>
          </p:nvPr>
        </p:nvSpPr>
        <p:spPr>
          <a:xfrm>
            <a:off x="838200" y="2209800"/>
            <a:ext cx="3733800" cy="3962400"/>
          </a:xfrm>
        </p:spPr>
        <p:txBody>
          <a:bodyPr rtlCol="0">
            <a:normAutofit/>
          </a:bodyPr>
          <a:lstStyle>
            <a:lvl1pPr algn="l" rtl="0">
              <a:defRPr sz="1500">
                <a:latin typeface="Meiryo UI" panose="020B0604030504040204" pitchFamily="50" charset="-128"/>
                <a:ea typeface="Meiryo UI" panose="020B0604030504040204" pitchFamily="50" charset="-128"/>
              </a:defRPr>
            </a:lvl1pPr>
            <a:lvl2pPr algn="l" rtl="0">
              <a:defRPr sz="1350">
                <a:latin typeface="Meiryo UI" panose="020B0604030504040204" pitchFamily="50" charset="-128"/>
                <a:ea typeface="Meiryo UI" panose="020B0604030504040204" pitchFamily="50" charset="-128"/>
              </a:defRPr>
            </a:lvl2pPr>
            <a:lvl3pPr algn="l" rtl="0">
              <a:defRPr sz="1350">
                <a:latin typeface="Meiryo UI" panose="020B0604030504040204" pitchFamily="50" charset="-128"/>
                <a:ea typeface="Meiryo UI" panose="020B0604030504040204" pitchFamily="50" charset="-128"/>
              </a:defRPr>
            </a:lvl3pPr>
            <a:lvl4pPr algn="l" rtl="0">
              <a:defRPr sz="1350">
                <a:latin typeface="Meiryo UI" panose="020B0604030504040204" pitchFamily="50" charset="-128"/>
                <a:ea typeface="Meiryo UI" panose="020B0604030504040204" pitchFamily="50" charset="-128"/>
              </a:defRPr>
            </a:lvl4pPr>
            <a:lvl5pPr marL="1508898" algn="l" rtl="0">
              <a:defRPr sz="1350">
                <a:latin typeface="Meiryo UI" panose="020B0604030504040204" pitchFamily="50" charset="-128"/>
                <a:ea typeface="Meiryo UI" panose="020B0604030504040204" pitchFamily="50" charset="-128"/>
              </a:defRPr>
            </a:lvl5pPr>
            <a:lvl6pPr marL="1508898" algn="l" rtl="0">
              <a:defRPr sz="1350"/>
            </a:lvl6pPr>
            <a:lvl7pPr marL="1508898" algn="l" rtl="0">
              <a:defRPr sz="1350"/>
            </a:lvl7pPr>
            <a:lvl8pPr marL="1508898" algn="l" rtl="0">
              <a:defRPr sz="1350"/>
            </a:lvl8pPr>
            <a:lvl9pPr marL="1508898" algn="l" rtl="0">
              <a:defRPr sz="135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4"/>
          <p:cNvSpPr>
            <a:spLocks noGrp="1"/>
          </p:cNvSpPr>
          <p:nvPr>
            <p:ph type="body" sz="quarter" idx="3"/>
          </p:nvPr>
        </p:nvSpPr>
        <p:spPr>
          <a:xfrm>
            <a:off x="4727448" y="1608836"/>
            <a:ext cx="3730752" cy="512064"/>
          </a:xfrm>
        </p:spPr>
        <p:txBody>
          <a:bodyPr rtlCol="0" anchor="b">
            <a:noAutofit/>
          </a:bodyPr>
          <a:lstStyle>
            <a:lvl1pPr marL="0" indent="0" algn="l" rtl="0">
              <a:spcBef>
                <a:spcPts val="0"/>
              </a:spcBef>
              <a:buNone/>
              <a:defRPr sz="1800" b="1">
                <a:latin typeface="Meiryo UI" panose="020B0604030504040204" pitchFamily="50" charset="-128"/>
                <a:ea typeface="Meiryo UI" panose="020B0604030504040204" pitchFamily="50" charset="-128"/>
              </a:defRPr>
            </a:lvl1pPr>
            <a:lvl2pPr marL="457242" indent="0" algn="l" rtl="0">
              <a:buNone/>
              <a:defRPr sz="2026" b="1"/>
            </a:lvl2pPr>
            <a:lvl3pPr marL="914484" indent="0" algn="l" rtl="0">
              <a:buNone/>
              <a:defRPr sz="1800" b="1"/>
            </a:lvl3pPr>
            <a:lvl4pPr marL="1371726" indent="0" algn="l" rtl="0">
              <a:buNone/>
              <a:defRPr sz="1575" b="1"/>
            </a:lvl4pPr>
            <a:lvl5pPr marL="1828967" indent="0" algn="l" rtl="0">
              <a:buNone/>
              <a:defRPr sz="1575" b="1"/>
            </a:lvl5pPr>
            <a:lvl6pPr marL="2286210" indent="0" algn="l" rtl="0">
              <a:buNone/>
              <a:defRPr sz="1575" b="1"/>
            </a:lvl6pPr>
            <a:lvl7pPr marL="2743451" indent="0" algn="l" rtl="0">
              <a:buNone/>
              <a:defRPr sz="1575" b="1"/>
            </a:lvl7pPr>
            <a:lvl8pPr marL="3200693" indent="0" algn="l" rtl="0">
              <a:buNone/>
              <a:defRPr sz="1575" b="1"/>
            </a:lvl8pPr>
            <a:lvl9pPr marL="3657935" indent="0" algn="l" rtl="0">
              <a:buNone/>
              <a:defRPr sz="1575" b="1"/>
            </a:lvl9pPr>
          </a:lstStyle>
          <a:p>
            <a:pPr lvl="0" rtl="0"/>
            <a:r>
              <a:rPr lang="ja-JP" altLang="en-US" noProof="0"/>
              <a:t>マスター テキストの書式設定</a:t>
            </a:r>
          </a:p>
        </p:txBody>
      </p:sp>
      <p:sp>
        <p:nvSpPr>
          <p:cNvPr id="6" name="コンテンツ プレースホルダー 5"/>
          <p:cNvSpPr>
            <a:spLocks noGrp="1"/>
          </p:cNvSpPr>
          <p:nvPr>
            <p:ph sz="quarter" idx="4"/>
          </p:nvPr>
        </p:nvSpPr>
        <p:spPr>
          <a:xfrm>
            <a:off x="4724400" y="2209800"/>
            <a:ext cx="3733800" cy="3962400"/>
          </a:xfrm>
        </p:spPr>
        <p:txBody>
          <a:bodyPr rtlCol="0">
            <a:normAutofit/>
          </a:bodyPr>
          <a:lstStyle>
            <a:lvl1pPr algn="l" rtl="0">
              <a:defRPr sz="1500">
                <a:latin typeface="Meiryo UI" panose="020B0604030504040204" pitchFamily="50" charset="-128"/>
                <a:ea typeface="Meiryo UI" panose="020B0604030504040204" pitchFamily="50" charset="-128"/>
              </a:defRPr>
            </a:lvl1pPr>
            <a:lvl2pPr algn="l" rtl="0">
              <a:defRPr sz="1350">
                <a:latin typeface="Meiryo UI" panose="020B0604030504040204" pitchFamily="50" charset="-128"/>
                <a:ea typeface="Meiryo UI" panose="020B0604030504040204" pitchFamily="50" charset="-128"/>
              </a:defRPr>
            </a:lvl2pPr>
            <a:lvl3pPr algn="l" rtl="0">
              <a:defRPr sz="1350">
                <a:latin typeface="Meiryo UI" panose="020B0604030504040204" pitchFamily="50" charset="-128"/>
                <a:ea typeface="Meiryo UI" panose="020B0604030504040204" pitchFamily="50" charset="-128"/>
              </a:defRPr>
            </a:lvl3pPr>
            <a:lvl4pPr algn="l" rtl="0">
              <a:defRPr sz="1350">
                <a:latin typeface="Meiryo UI" panose="020B0604030504040204" pitchFamily="50" charset="-128"/>
                <a:ea typeface="Meiryo UI" panose="020B0604030504040204" pitchFamily="50" charset="-128"/>
              </a:defRPr>
            </a:lvl4pPr>
            <a:lvl5pPr marL="1508898" algn="l" rtl="0">
              <a:defRPr sz="1350">
                <a:latin typeface="Meiryo UI" panose="020B0604030504040204" pitchFamily="50" charset="-128"/>
                <a:ea typeface="Meiryo UI" panose="020B0604030504040204" pitchFamily="50" charset="-128"/>
              </a:defRPr>
            </a:lvl5pPr>
            <a:lvl6pPr marL="1508898" algn="l" rtl="0">
              <a:defRPr sz="1350"/>
            </a:lvl6pPr>
            <a:lvl7pPr marL="1508898" algn="l" rtl="0">
              <a:defRPr sz="1350"/>
            </a:lvl7pPr>
            <a:lvl8pPr marL="1508898" algn="l" rtl="0">
              <a:defRPr sz="1350"/>
            </a:lvl8pPr>
            <a:lvl9pPr marL="1508898" algn="l" rtl="0">
              <a:defRPr sz="135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7" name="日付プレースホルダー 6"/>
          <p:cNvSpPr>
            <a:spLocks noGrp="1"/>
          </p:cNvSpPr>
          <p:nvPr>
            <p:ph type="dt" sz="half" idx="10"/>
          </p:nvPr>
        </p:nvSpPr>
        <p:spPr/>
        <p:txBody>
          <a:bodyPr rtlCol="0"/>
          <a:lstStyle>
            <a:lvl1pPr>
              <a:defRPr>
                <a:latin typeface="Meiryo UI" panose="020B0604030504040204" pitchFamily="50" charset="-128"/>
                <a:ea typeface="Meiryo UI" panose="020B0604030504040204" pitchFamily="50" charset="-128"/>
              </a:defRPr>
            </a:lvl1pPr>
          </a:lstStyle>
          <a:p>
            <a:fld id="{D64F8FDF-BB89-49E4-889E-D3C420EFB379}" type="datetime1">
              <a:rPr lang="ja-JP" altLang="en-US" smtClean="0"/>
              <a:pPr/>
              <a:t>2018/11/27</a:t>
            </a:fld>
            <a:endParaRPr lang="ja-JP" altLang="en-US" dirty="0"/>
          </a:p>
        </p:txBody>
      </p:sp>
      <p:sp>
        <p:nvSpPr>
          <p:cNvPr id="8" name="フッター プレースホルダー 7"/>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lang="ja-JP" altLang="en-US" noProof="0" dirty="0"/>
          </a:p>
        </p:txBody>
      </p:sp>
      <p:sp>
        <p:nvSpPr>
          <p:cNvPr id="9" name="スライド番号プレースホルダー 8"/>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EB37DED6-D4C7-42EE-AB49-D2E39E64FDE4}" type="slidenum">
              <a:rPr lang="en-US" altLang="ja-JP" noProof="0" smtClean="0"/>
              <a:pPr/>
              <a:t>‹#›</a:t>
            </a:fld>
            <a:endParaRPr lang="ja-JP" altLang="en-US" noProof="0" dirty="0"/>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日付プレースホルダー 2"/>
          <p:cNvSpPr>
            <a:spLocks noGrp="1"/>
          </p:cNvSpPr>
          <p:nvPr>
            <p:ph type="dt" sz="half" idx="10"/>
          </p:nvPr>
        </p:nvSpPr>
        <p:spPr/>
        <p:txBody>
          <a:bodyPr rtlCol="0"/>
          <a:lstStyle>
            <a:lvl1pPr>
              <a:defRPr>
                <a:latin typeface="Meiryo UI" panose="020B0604030504040204" pitchFamily="50" charset="-128"/>
                <a:ea typeface="Meiryo UI" panose="020B0604030504040204" pitchFamily="50" charset="-128"/>
              </a:defRPr>
            </a:lvl1pPr>
          </a:lstStyle>
          <a:p>
            <a:fld id="{E6AF1882-5664-4A7B-9E26-8B5DCEF6B44C}" type="datetime1">
              <a:rPr lang="ja-JP" altLang="en-US" smtClean="0"/>
              <a:pPr/>
              <a:t>2018/11/27</a:t>
            </a:fld>
            <a:endParaRPr lang="ja-JP" altLang="en-US" dirty="0"/>
          </a:p>
        </p:txBody>
      </p:sp>
      <p:sp>
        <p:nvSpPr>
          <p:cNvPr id="4" name="フッター プレースホルダー 3"/>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lang="ja-JP" altLang="en-US" noProof="0" dirty="0"/>
          </a:p>
        </p:txBody>
      </p:sp>
      <p:sp>
        <p:nvSpPr>
          <p:cNvPr id="5" name="スライド番号プレースホルダー 4"/>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EB37DED6-D4C7-42EE-AB49-D2E39E64FDE4}" type="slidenum">
              <a:rPr lang="en-US" altLang="ja-JP" noProof="0" smtClean="0"/>
              <a:pPr/>
              <a:t>‹#›</a:t>
            </a:fld>
            <a:endParaRPr lang="ja-JP" altLang="en-US" noProof="0" dirty="0"/>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rtlCol="0"/>
          <a:lstStyle>
            <a:lvl1pPr>
              <a:defRPr>
                <a:latin typeface="Meiryo UI" panose="020B0604030504040204" pitchFamily="50" charset="-128"/>
                <a:ea typeface="Meiryo UI" panose="020B0604030504040204" pitchFamily="50" charset="-128"/>
              </a:defRPr>
            </a:lvl1pPr>
          </a:lstStyle>
          <a:p>
            <a:fld id="{8824EB70-18AF-47DB-B05F-6704DB01AF3C}" type="datetime1">
              <a:rPr lang="ja-JP" altLang="en-US" smtClean="0"/>
              <a:pPr/>
              <a:t>2018/11/27</a:t>
            </a:fld>
            <a:endParaRPr lang="ja-JP" altLang="en-US" dirty="0"/>
          </a:p>
        </p:txBody>
      </p:sp>
      <p:sp>
        <p:nvSpPr>
          <p:cNvPr id="3" name="フッター プレースホルダー 2"/>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lang="ja-JP" altLang="en-US" noProof="0" dirty="0"/>
          </a:p>
        </p:txBody>
      </p:sp>
      <p:sp>
        <p:nvSpPr>
          <p:cNvPr id="4" name="スライド番号プレースホルダー 3"/>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EB37DED6-D4C7-42EE-AB49-D2E39E64FDE4}" type="slidenum">
              <a:rPr lang="en-US" altLang="ja-JP" noProof="0" smtClean="0"/>
              <a:pPr/>
              <a:t>‹#›</a:t>
            </a:fld>
            <a:endParaRPr lang="ja-JP" altLang="en-US" noProof="0" dirty="0"/>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長方形 7"/>
          <p:cNvSpPr/>
          <p:nvPr/>
        </p:nvSpPr>
        <p:spPr>
          <a:xfrm>
            <a:off x="2971800" y="0"/>
            <a:ext cx="59436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8" tIns="45724" rIns="91448" bIns="45724" rtlCol="0" anchor="ctr"/>
          <a:lstStyle/>
          <a:p>
            <a:pPr algn="ctr" rtl="0"/>
            <a:endParaRPr lang="ja-JP" altLang="en-US" sz="1800" noProof="0" dirty="0">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228601" y="1701800"/>
            <a:ext cx="2514600" cy="2844800"/>
          </a:xfrm>
        </p:spPr>
        <p:txBody>
          <a:bodyPr rtlCol="0" anchor="b">
            <a:normAutofit/>
          </a:bodyPr>
          <a:lstStyle>
            <a:lvl1pPr algn="l" rtl="0">
              <a:defRPr sz="1500"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p:cNvSpPr>
            <a:spLocks noGrp="1"/>
          </p:cNvSpPr>
          <p:nvPr>
            <p:ph idx="1"/>
          </p:nvPr>
        </p:nvSpPr>
        <p:spPr>
          <a:xfrm>
            <a:off x="3352800" y="482600"/>
            <a:ext cx="5105400" cy="5892800"/>
          </a:xfrm>
        </p:spPr>
        <p:txBody>
          <a:bodyPr rtlCol="0">
            <a:normAutofit/>
          </a:bodyPr>
          <a:lstStyle>
            <a:lvl1pPr algn="l" rtl="0">
              <a:defRPr sz="1800">
                <a:latin typeface="Meiryo UI" panose="020B0604030504040204" pitchFamily="50" charset="-128"/>
                <a:ea typeface="Meiryo UI" panose="020B0604030504040204" pitchFamily="50" charset="-128"/>
              </a:defRPr>
            </a:lvl1pPr>
            <a:lvl2pPr algn="l" rtl="0">
              <a:defRPr sz="1500">
                <a:latin typeface="Meiryo UI" panose="020B0604030504040204" pitchFamily="50" charset="-128"/>
                <a:ea typeface="Meiryo UI" panose="020B0604030504040204" pitchFamily="50" charset="-128"/>
              </a:defRPr>
            </a:lvl2pPr>
            <a:lvl3pPr algn="l" rtl="0">
              <a:defRPr sz="1350">
                <a:latin typeface="Meiryo UI" panose="020B0604030504040204" pitchFamily="50" charset="-128"/>
                <a:ea typeface="Meiryo UI" panose="020B0604030504040204" pitchFamily="50" charset="-128"/>
              </a:defRPr>
            </a:lvl3pPr>
            <a:lvl4pPr algn="l" rtl="0">
              <a:defRPr sz="1350">
                <a:latin typeface="Meiryo UI" panose="020B0604030504040204" pitchFamily="50" charset="-128"/>
                <a:ea typeface="Meiryo UI" panose="020B0604030504040204" pitchFamily="50" charset="-128"/>
              </a:defRPr>
            </a:lvl4pPr>
            <a:lvl5pPr algn="l" rtl="0">
              <a:defRPr sz="1350">
                <a:latin typeface="Meiryo UI" panose="020B0604030504040204" pitchFamily="50" charset="-128"/>
                <a:ea typeface="Meiryo UI" panose="020B0604030504040204" pitchFamily="50" charset="-128"/>
              </a:defRPr>
            </a:lvl5pPr>
            <a:lvl6pPr algn="l" rtl="0">
              <a:defRPr sz="1350"/>
            </a:lvl6pPr>
            <a:lvl7pPr algn="l" rtl="0">
              <a:defRPr sz="1350"/>
            </a:lvl7pPr>
            <a:lvl8pPr algn="l" rtl="0">
              <a:defRPr sz="1350"/>
            </a:lvl8pPr>
            <a:lvl9pPr algn="l" rtl="0">
              <a:defRPr sz="135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4" name="テキスト プレースホルダー 3"/>
          <p:cNvSpPr>
            <a:spLocks noGrp="1"/>
          </p:cNvSpPr>
          <p:nvPr>
            <p:ph type="body" sz="half" idx="2"/>
          </p:nvPr>
        </p:nvSpPr>
        <p:spPr>
          <a:xfrm>
            <a:off x="228601" y="4648200"/>
            <a:ext cx="2514600" cy="1727200"/>
          </a:xfrm>
        </p:spPr>
        <p:txBody>
          <a:bodyPr rtlCol="0">
            <a:normAutofit/>
          </a:bodyPr>
          <a:lstStyle>
            <a:lvl1pPr marL="0" indent="0" algn="l" rtl="0">
              <a:spcBef>
                <a:spcPts val="900"/>
              </a:spcBef>
              <a:buNone/>
              <a:defRPr sz="1200">
                <a:latin typeface="Meiryo UI" panose="020B0604030504040204" pitchFamily="50" charset="-128"/>
                <a:ea typeface="Meiryo UI" panose="020B0604030504040204" pitchFamily="50" charset="-128"/>
              </a:defRPr>
            </a:lvl1pPr>
            <a:lvl2pPr marL="457242" indent="0" algn="l" rtl="0">
              <a:buNone/>
              <a:defRPr sz="1200"/>
            </a:lvl2pPr>
            <a:lvl3pPr marL="914484" indent="0" algn="l" rtl="0">
              <a:buNone/>
              <a:defRPr sz="975"/>
            </a:lvl3pPr>
            <a:lvl4pPr marL="1371726" indent="0" algn="l" rtl="0">
              <a:buNone/>
              <a:defRPr sz="900"/>
            </a:lvl4pPr>
            <a:lvl5pPr marL="1828967" indent="0" algn="l" rtl="0">
              <a:buNone/>
              <a:defRPr sz="900"/>
            </a:lvl5pPr>
            <a:lvl6pPr marL="2286210" indent="0" algn="l" rtl="0">
              <a:buNone/>
              <a:defRPr sz="900"/>
            </a:lvl6pPr>
            <a:lvl7pPr marL="2743451" indent="0" algn="l" rtl="0">
              <a:buNone/>
              <a:defRPr sz="900"/>
            </a:lvl7pPr>
            <a:lvl8pPr marL="3200693" indent="0" algn="l" rtl="0">
              <a:buNone/>
              <a:defRPr sz="900"/>
            </a:lvl8pPr>
            <a:lvl9pPr marL="3657935" indent="0" algn="l" rtl="0">
              <a:buNone/>
              <a:defRPr sz="900"/>
            </a:lvl9pPr>
          </a:lstStyle>
          <a:p>
            <a:pPr lvl="0" rtl="0"/>
            <a:r>
              <a:rPr lang="ja-JP" altLang="en-US" noProof="0"/>
              <a:t>マスター テキストの書式設定</a:t>
            </a:r>
          </a:p>
        </p:txBody>
      </p:sp>
      <p:sp>
        <p:nvSpPr>
          <p:cNvPr id="5" name="日付プレースホルダー 4"/>
          <p:cNvSpPr>
            <a:spLocks noGrp="1"/>
          </p:cNvSpPr>
          <p:nvPr>
            <p:ph type="dt" sz="half" idx="10"/>
          </p:nvPr>
        </p:nvSpPr>
        <p:spPr/>
        <p:txBody>
          <a:bodyPr rtlCol="0"/>
          <a:lstStyle>
            <a:lvl1pPr>
              <a:defRPr>
                <a:latin typeface="Meiryo UI" panose="020B0604030504040204" pitchFamily="50" charset="-128"/>
                <a:ea typeface="Meiryo UI" panose="020B0604030504040204" pitchFamily="50" charset="-128"/>
              </a:defRPr>
            </a:lvl1pPr>
          </a:lstStyle>
          <a:p>
            <a:fld id="{2134851C-10EC-498D-B928-233CB9E6A653}" type="datetime1">
              <a:rPr lang="ja-JP" altLang="en-US" smtClean="0"/>
              <a:pPr/>
              <a:t>2018/11/27</a:t>
            </a:fld>
            <a:endParaRPr lang="ja-JP" altLang="en-US" dirty="0"/>
          </a:p>
        </p:txBody>
      </p:sp>
      <p:sp>
        <p:nvSpPr>
          <p:cNvPr id="6" name="フッター プレースホルダー 5"/>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lang="ja-JP" altLang="en-US" noProof="0" dirty="0"/>
          </a:p>
        </p:txBody>
      </p:sp>
      <p:sp>
        <p:nvSpPr>
          <p:cNvPr id="7" name="スライド番号プレースホルダー 6"/>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2DFBB78A-01B4-41F2-96B0-677A4A282832}" type="slidenum">
              <a:rPr lang="en-US" altLang="ja-JP" noProof="0" smtClean="0"/>
              <a:pPr/>
              <a:t>‹#›</a:t>
            </a:fld>
            <a:endParaRPr lang="ja-JP" altLang="en-US" noProof="0" dirty="0"/>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長方形 7"/>
          <p:cNvSpPr/>
          <p:nvPr/>
        </p:nvSpPr>
        <p:spPr>
          <a:xfrm>
            <a:off x="1562100" y="0"/>
            <a:ext cx="6019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8" tIns="45724" rIns="91448" bIns="45724" rtlCol="0" anchor="ctr"/>
          <a:lstStyle/>
          <a:p>
            <a:pPr algn="ctr" rtl="0"/>
            <a:endParaRPr lang="ja-JP" altLang="en-US" sz="1800" noProof="0" dirty="0">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1828800" y="4800600"/>
            <a:ext cx="5486400" cy="762000"/>
          </a:xfrm>
        </p:spPr>
        <p:txBody>
          <a:bodyPr rtlCol="0" anchor="b">
            <a:normAutofit/>
          </a:bodyPr>
          <a:lstStyle>
            <a:lvl1pPr algn="l" rtl="0">
              <a:defRPr sz="1500"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図プレースホルダー 2"/>
          <p:cNvSpPr>
            <a:spLocks noGrp="1"/>
          </p:cNvSpPr>
          <p:nvPr>
            <p:ph type="pic" idx="1"/>
          </p:nvPr>
        </p:nvSpPr>
        <p:spPr>
          <a:xfrm>
            <a:off x="1828800" y="279402"/>
            <a:ext cx="5486400" cy="4448175"/>
          </a:xfrm>
        </p:spPr>
        <p:txBody>
          <a:bodyPr rtlCol="0">
            <a:normAutofit/>
          </a:bodyPr>
          <a:lstStyle>
            <a:lvl1pPr marL="0" indent="0" algn="l" rtl="0">
              <a:buNone/>
              <a:defRPr sz="2101">
                <a:latin typeface="Meiryo UI" panose="020B0604030504040204" pitchFamily="50" charset="-128"/>
                <a:ea typeface="Meiryo UI" panose="020B0604030504040204" pitchFamily="50" charset="-128"/>
              </a:defRPr>
            </a:lvl1pPr>
            <a:lvl2pPr marL="457242" indent="0" algn="l" rtl="0">
              <a:buNone/>
              <a:defRPr sz="2776"/>
            </a:lvl2pPr>
            <a:lvl3pPr marL="914484" indent="0" algn="l" rtl="0">
              <a:buNone/>
              <a:defRPr sz="2401"/>
            </a:lvl3pPr>
            <a:lvl4pPr marL="1371726" indent="0" algn="l" rtl="0">
              <a:buNone/>
              <a:defRPr sz="2026"/>
            </a:lvl4pPr>
            <a:lvl5pPr marL="1828967" indent="0" algn="l" rtl="0">
              <a:buNone/>
              <a:defRPr sz="2026"/>
            </a:lvl5pPr>
            <a:lvl6pPr marL="2286210" indent="0" algn="l" rtl="0">
              <a:buNone/>
              <a:defRPr sz="2026"/>
            </a:lvl6pPr>
            <a:lvl7pPr marL="2743451" indent="0" algn="l" rtl="0">
              <a:buNone/>
              <a:defRPr sz="2026"/>
            </a:lvl7pPr>
            <a:lvl8pPr marL="3200693" indent="0" algn="l" rtl="0">
              <a:buNone/>
              <a:defRPr sz="2026"/>
            </a:lvl8pPr>
            <a:lvl9pPr marL="3657935" indent="0" algn="l" rtl="0">
              <a:buNone/>
              <a:defRPr sz="2026"/>
            </a:lvl9pPr>
          </a:lstStyle>
          <a:p>
            <a:pPr rtl="0"/>
            <a:r>
              <a:rPr lang="ja-JP" altLang="en-US" noProof="0"/>
              <a:t>アイコンをクリックして図を追加</a:t>
            </a:r>
            <a:endParaRPr lang="ja-JP" altLang="en-US" noProof="0" dirty="0"/>
          </a:p>
        </p:txBody>
      </p:sp>
      <p:sp>
        <p:nvSpPr>
          <p:cNvPr id="4" name="テキスト プレースホルダー 3"/>
          <p:cNvSpPr>
            <a:spLocks noGrp="1"/>
          </p:cNvSpPr>
          <p:nvPr>
            <p:ph type="body" sz="half" idx="2"/>
          </p:nvPr>
        </p:nvSpPr>
        <p:spPr>
          <a:xfrm>
            <a:off x="1828800" y="5562600"/>
            <a:ext cx="5486400" cy="812800"/>
          </a:xfrm>
        </p:spPr>
        <p:txBody>
          <a:bodyPr rtlCol="0">
            <a:normAutofit/>
          </a:bodyPr>
          <a:lstStyle>
            <a:lvl1pPr marL="0" indent="0" algn="l" rtl="0">
              <a:spcBef>
                <a:spcPts val="0"/>
              </a:spcBef>
              <a:buNone/>
              <a:defRPr sz="1200">
                <a:latin typeface="Meiryo UI" panose="020B0604030504040204" pitchFamily="50" charset="-128"/>
                <a:ea typeface="Meiryo UI" panose="020B0604030504040204" pitchFamily="50" charset="-128"/>
              </a:defRPr>
            </a:lvl1pPr>
            <a:lvl2pPr marL="457242" indent="0" algn="l" rtl="0">
              <a:buNone/>
              <a:defRPr sz="1200"/>
            </a:lvl2pPr>
            <a:lvl3pPr marL="914484" indent="0" algn="l" rtl="0">
              <a:buNone/>
              <a:defRPr sz="975"/>
            </a:lvl3pPr>
            <a:lvl4pPr marL="1371726" indent="0" algn="l" rtl="0">
              <a:buNone/>
              <a:defRPr sz="900"/>
            </a:lvl4pPr>
            <a:lvl5pPr marL="1828967" indent="0" algn="l" rtl="0">
              <a:buNone/>
              <a:defRPr sz="900"/>
            </a:lvl5pPr>
            <a:lvl6pPr marL="2286210" indent="0" algn="l" rtl="0">
              <a:buNone/>
              <a:defRPr sz="900"/>
            </a:lvl6pPr>
            <a:lvl7pPr marL="2743451" indent="0" algn="l" rtl="0">
              <a:buNone/>
              <a:defRPr sz="900"/>
            </a:lvl7pPr>
            <a:lvl8pPr marL="3200693" indent="0" algn="l" rtl="0">
              <a:buNone/>
              <a:defRPr sz="900"/>
            </a:lvl8pPr>
            <a:lvl9pPr marL="3657935" indent="0" algn="l" rtl="0">
              <a:buNone/>
              <a:defRPr sz="900"/>
            </a:lvl9pPr>
          </a:lstStyle>
          <a:p>
            <a:pPr lvl="0" rtl="0"/>
            <a:r>
              <a:rPr lang="ja-JP" altLang="en-US" noProof="0"/>
              <a:t>マスター テキストの書式設定</a:t>
            </a:r>
          </a:p>
        </p:txBody>
      </p:sp>
      <p:sp>
        <p:nvSpPr>
          <p:cNvPr id="5" name="日付プレースホルダー 4"/>
          <p:cNvSpPr>
            <a:spLocks noGrp="1"/>
          </p:cNvSpPr>
          <p:nvPr>
            <p:ph type="dt" sz="half" idx="10"/>
          </p:nvPr>
        </p:nvSpPr>
        <p:spPr/>
        <p:txBody>
          <a:bodyPr rtlCol="0"/>
          <a:lstStyle>
            <a:lvl1pPr>
              <a:defRPr>
                <a:latin typeface="Meiryo UI" panose="020B0604030504040204" pitchFamily="50" charset="-128"/>
                <a:ea typeface="Meiryo UI" panose="020B0604030504040204" pitchFamily="50" charset="-128"/>
              </a:defRPr>
            </a:lvl1pPr>
          </a:lstStyle>
          <a:p>
            <a:fld id="{6B963D3F-081F-43E5-B4CE-73ACC6F5359C}" type="datetime1">
              <a:rPr lang="ja-JP" altLang="en-US" smtClean="0"/>
              <a:pPr/>
              <a:t>2018/11/27</a:t>
            </a:fld>
            <a:endParaRPr lang="ja-JP" altLang="en-US" dirty="0"/>
          </a:p>
        </p:txBody>
      </p:sp>
      <p:sp>
        <p:nvSpPr>
          <p:cNvPr id="6" name="フッター プレースホルダー 5"/>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lang="ja-JP" altLang="en-US" noProof="0" dirty="0"/>
          </a:p>
        </p:txBody>
      </p:sp>
      <p:sp>
        <p:nvSpPr>
          <p:cNvPr id="7" name="スライド番号プレースホルダー 6"/>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2DFBB78A-01B4-41F2-96B0-677A4A282832}" type="slidenum">
              <a:rPr lang="en-US" altLang="ja-JP" noProof="0" smtClean="0"/>
              <a:pPr/>
              <a:t>‹#›</a:t>
            </a:fld>
            <a:endParaRPr lang="ja-JP" altLang="en-US" noProof="0" dirty="0"/>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縦書きテキスト プレースホルダー 2"/>
          <p:cNvSpPr>
            <a:spLocks noGrp="1"/>
          </p:cNvSpPr>
          <p:nvPr>
            <p:ph type="body" orient="vert" idx="1"/>
          </p:nvPr>
        </p:nvSpPr>
        <p:spPr/>
        <p:txBody>
          <a:bodyPr vert="eaVert" rtlCol="0"/>
          <a:lstStyle>
            <a:lvl1pPr>
              <a:defRPr>
                <a:latin typeface="Meiryo UI" panose="020B0604030504040204" pitchFamily="50" charset="-128"/>
                <a:ea typeface="Meiryo UI" panose="020B0604030504040204" pitchFamily="50" charset="-128"/>
              </a:defRPr>
            </a:lvl1pPr>
            <a:lvl2pPr rtl="0">
              <a:defRPr>
                <a:latin typeface="Meiryo UI" panose="020B0604030504040204" pitchFamily="50" charset="-128"/>
                <a:ea typeface="Meiryo UI" panose="020B0604030504040204" pitchFamily="50" charset="-128"/>
              </a:defRPr>
            </a:lvl2pPr>
            <a:lvl3pPr rtl="0">
              <a:defRPr>
                <a:latin typeface="Meiryo UI" panose="020B0604030504040204" pitchFamily="50" charset="-128"/>
                <a:ea typeface="Meiryo UI" panose="020B0604030504040204" pitchFamily="50" charset="-128"/>
              </a:defRPr>
            </a:lvl3pPr>
            <a:lvl4pPr rtl="0">
              <a:defRPr>
                <a:latin typeface="Meiryo UI" panose="020B0604030504040204" pitchFamily="50" charset="-128"/>
                <a:ea typeface="Meiryo UI" panose="020B0604030504040204" pitchFamily="50" charset="-128"/>
              </a:defRPr>
            </a:lvl4pPr>
            <a:lvl5pPr rtl="0">
              <a:defRPr>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4" name="日付プレースホルダー 3"/>
          <p:cNvSpPr>
            <a:spLocks noGrp="1"/>
          </p:cNvSpPr>
          <p:nvPr>
            <p:ph type="dt" sz="half" idx="10"/>
          </p:nvPr>
        </p:nvSpPr>
        <p:spPr/>
        <p:txBody>
          <a:bodyPr rtlCol="0"/>
          <a:lstStyle>
            <a:lvl1pPr>
              <a:defRPr>
                <a:latin typeface="Meiryo UI" panose="020B0604030504040204" pitchFamily="50" charset="-128"/>
                <a:ea typeface="Meiryo UI" panose="020B0604030504040204" pitchFamily="50" charset="-128"/>
              </a:defRPr>
            </a:lvl1pPr>
          </a:lstStyle>
          <a:p>
            <a:fld id="{C2F8A2CC-83EA-44CF-86AD-905001F0ADF1}" type="datetime1">
              <a:rPr lang="ja-JP" altLang="en-US" smtClean="0"/>
              <a:pPr/>
              <a:t>2018/11/27</a:t>
            </a:fld>
            <a:endParaRPr lang="ja-JP" altLang="en-US" dirty="0"/>
          </a:p>
        </p:txBody>
      </p:sp>
      <p:sp>
        <p:nvSpPr>
          <p:cNvPr id="5" name="フッター プレースホルダー 4"/>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lang="ja-JP" altLang="en-US" noProof="0" dirty="0"/>
          </a:p>
        </p:txBody>
      </p:sp>
      <p:sp>
        <p:nvSpPr>
          <p:cNvPr id="6" name="スライド番号プレースホルダー 5"/>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591C5AD9-787D-40FA-8A4D-16A055B9AF81}" type="slidenum">
              <a:rPr lang="en-US" altLang="ja-JP" noProof="0" smtClean="0"/>
              <a:pPr/>
              <a:t>‹#›</a:t>
            </a:fld>
            <a:endParaRPr lang="ja-JP" altLang="en-US" noProof="0" dirty="0"/>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391400" y="274639"/>
            <a:ext cx="1066800" cy="5897561"/>
          </a:xfrm>
        </p:spPr>
        <p:txBody>
          <a:bodyPr vert="eaVert"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縦書きテキスト プレースホルダー 2"/>
          <p:cNvSpPr>
            <a:spLocks noGrp="1"/>
          </p:cNvSpPr>
          <p:nvPr>
            <p:ph type="body" orient="vert" idx="1"/>
          </p:nvPr>
        </p:nvSpPr>
        <p:spPr>
          <a:xfrm>
            <a:off x="838200" y="274639"/>
            <a:ext cx="6400800" cy="5897561"/>
          </a:xfrm>
        </p:spPr>
        <p:txBody>
          <a:bodyPr vert="eaVert" rtlCol="0"/>
          <a:lstStyle>
            <a:lvl1pPr>
              <a:defRPr>
                <a:latin typeface="Meiryo UI" panose="020B0604030504040204" pitchFamily="50" charset="-128"/>
                <a:ea typeface="Meiryo UI" panose="020B0604030504040204" pitchFamily="50" charset="-128"/>
              </a:defRPr>
            </a:lvl1pPr>
            <a:lvl2pPr rtl="0">
              <a:defRPr>
                <a:latin typeface="Meiryo UI" panose="020B0604030504040204" pitchFamily="50" charset="-128"/>
                <a:ea typeface="Meiryo UI" panose="020B0604030504040204" pitchFamily="50" charset="-128"/>
              </a:defRPr>
            </a:lvl2pPr>
            <a:lvl3pPr rtl="0">
              <a:defRPr>
                <a:latin typeface="Meiryo UI" panose="020B0604030504040204" pitchFamily="50" charset="-128"/>
                <a:ea typeface="Meiryo UI" panose="020B0604030504040204" pitchFamily="50" charset="-128"/>
              </a:defRPr>
            </a:lvl3pPr>
            <a:lvl4pPr rtl="0">
              <a:defRPr>
                <a:latin typeface="Meiryo UI" panose="020B0604030504040204" pitchFamily="50" charset="-128"/>
                <a:ea typeface="Meiryo UI" panose="020B0604030504040204" pitchFamily="50" charset="-128"/>
              </a:defRPr>
            </a:lvl4pPr>
            <a:lvl5pPr rtl="0">
              <a:defRPr>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4" name="日付プレースホルダー 3"/>
          <p:cNvSpPr>
            <a:spLocks noGrp="1"/>
          </p:cNvSpPr>
          <p:nvPr>
            <p:ph type="dt" sz="half" idx="10"/>
          </p:nvPr>
        </p:nvSpPr>
        <p:spPr/>
        <p:txBody>
          <a:bodyPr rtlCol="0"/>
          <a:lstStyle>
            <a:lvl1pPr>
              <a:defRPr>
                <a:latin typeface="Meiryo UI" panose="020B0604030504040204" pitchFamily="50" charset="-128"/>
                <a:ea typeface="Meiryo UI" panose="020B0604030504040204" pitchFamily="50" charset="-128"/>
              </a:defRPr>
            </a:lvl1pPr>
          </a:lstStyle>
          <a:p>
            <a:fld id="{B8DC26A9-A910-4940-82F6-DA00D3064203}" type="datetime1">
              <a:rPr lang="ja-JP" altLang="en-US" smtClean="0"/>
              <a:pPr/>
              <a:t>2018/11/27</a:t>
            </a:fld>
            <a:endParaRPr lang="ja-JP" altLang="en-US" dirty="0"/>
          </a:p>
        </p:txBody>
      </p:sp>
      <p:sp>
        <p:nvSpPr>
          <p:cNvPr id="5" name="フッター プレースホルダー 4"/>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lang="ja-JP" altLang="en-US" noProof="0" dirty="0"/>
          </a:p>
        </p:txBody>
      </p:sp>
      <p:sp>
        <p:nvSpPr>
          <p:cNvPr id="6" name="スライド番号プレースホルダー 5"/>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591C5AD9-787D-40FA-8A4D-16A055B9AF81}" type="slidenum">
              <a:rPr lang="en-US" altLang="ja-JP" noProof="0" smtClean="0"/>
              <a:pPr/>
              <a:t>‹#›</a:t>
            </a:fld>
            <a:endParaRPr lang="ja-JP" altLang="en-US" noProof="0" dirty="0"/>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長方形 8"/>
          <p:cNvSpPr/>
          <p:nvPr/>
        </p:nvSpPr>
        <p:spPr>
          <a:xfrm>
            <a:off x="228600" y="0"/>
            <a:ext cx="8686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8" tIns="45724" rIns="91448" bIns="45724" rtlCol="0" anchor="ctr"/>
          <a:lstStyle/>
          <a:p>
            <a:pPr algn="ctr" rtl="0"/>
            <a:endParaRPr lang="ja-JP" altLang="en-US" sz="1800" noProof="0" dirty="0">
              <a:latin typeface="Meiryo UI" panose="020B0604030504040204" pitchFamily="50" charset="-128"/>
              <a:ea typeface="Meiryo UI" panose="020B0604030504040204" pitchFamily="50" charset="-128"/>
            </a:endParaRPr>
          </a:p>
        </p:txBody>
      </p:sp>
      <p:sp>
        <p:nvSpPr>
          <p:cNvPr id="2" name="タイトル プレースホルダー 1"/>
          <p:cNvSpPr>
            <a:spLocks noGrp="1"/>
          </p:cNvSpPr>
          <p:nvPr>
            <p:ph type="title"/>
          </p:nvPr>
        </p:nvSpPr>
        <p:spPr>
          <a:xfrm>
            <a:off x="838200" y="76200"/>
            <a:ext cx="7620000" cy="1397000"/>
          </a:xfrm>
          <a:prstGeom prst="rect">
            <a:avLst/>
          </a:prstGeom>
        </p:spPr>
        <p:txBody>
          <a:bodyPr vert="horz" lIns="121899" tIns="60949" rIns="121899" bIns="60949" rtlCol="0" anchor="b">
            <a:normAutofit/>
          </a:bodyPr>
          <a:lstStyle/>
          <a:p>
            <a:pPr rtl="0"/>
            <a:r>
              <a:rPr lang="ja-JP" altLang="en-US" noProof="0" dirty="0"/>
              <a:t>マスター タイトルの書式設定</a:t>
            </a:r>
          </a:p>
        </p:txBody>
      </p:sp>
      <p:sp>
        <p:nvSpPr>
          <p:cNvPr id="3" name="テキスト プレースホルダー 2"/>
          <p:cNvSpPr>
            <a:spLocks noGrp="1"/>
          </p:cNvSpPr>
          <p:nvPr>
            <p:ph type="body" idx="1"/>
          </p:nvPr>
        </p:nvSpPr>
        <p:spPr>
          <a:xfrm>
            <a:off x="838200" y="1701800"/>
            <a:ext cx="7620000" cy="4470400"/>
          </a:xfrm>
          <a:prstGeom prst="rect">
            <a:avLst/>
          </a:prstGeom>
        </p:spPr>
        <p:txBody>
          <a:bodyPr vert="horz" lIns="121899" tIns="60949" rIns="121899" bIns="60949" rtlCol="0">
            <a:normAutofit/>
          </a:bodyPr>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4" name="日付プレースホルダー 3"/>
          <p:cNvSpPr>
            <a:spLocks noGrp="1"/>
          </p:cNvSpPr>
          <p:nvPr>
            <p:ph type="dt" sz="half" idx="2"/>
          </p:nvPr>
        </p:nvSpPr>
        <p:spPr>
          <a:xfrm>
            <a:off x="838200" y="6400802"/>
            <a:ext cx="2057400" cy="320675"/>
          </a:xfrm>
          <a:prstGeom prst="rect">
            <a:avLst/>
          </a:prstGeom>
        </p:spPr>
        <p:txBody>
          <a:bodyPr vert="horz" lIns="121899" tIns="60949" rIns="121899" bIns="60949" rtlCol="0" anchor="b"/>
          <a:lstStyle>
            <a:lvl1pPr algn="l" rtl="0">
              <a:defRPr sz="900">
                <a:solidFill>
                  <a:schemeClr val="tx2">
                    <a:lumMod val="50000"/>
                    <a:lumOff val="50000"/>
                  </a:schemeClr>
                </a:solidFill>
                <a:latin typeface="Meiryo UI" panose="020B0604030504040204" pitchFamily="50" charset="-128"/>
                <a:ea typeface="Meiryo UI" panose="020B0604030504040204" pitchFamily="50" charset="-128"/>
              </a:defRPr>
            </a:lvl1pPr>
          </a:lstStyle>
          <a:p>
            <a:fld id="{4D5D3208-622F-45EC-8DDC-6FD10447BD98}" type="datetime1">
              <a:rPr lang="ja-JP" altLang="en-US" smtClean="0"/>
              <a:pPr/>
              <a:t>2018/11/27</a:t>
            </a:fld>
            <a:endParaRPr lang="ja-JP" altLang="en-US" dirty="0"/>
          </a:p>
        </p:txBody>
      </p:sp>
      <p:sp>
        <p:nvSpPr>
          <p:cNvPr id="5" name="フッター プレースホルダー 4"/>
          <p:cNvSpPr>
            <a:spLocks noGrp="1"/>
          </p:cNvSpPr>
          <p:nvPr>
            <p:ph type="ftr" sz="quarter" idx="3"/>
          </p:nvPr>
        </p:nvSpPr>
        <p:spPr>
          <a:xfrm>
            <a:off x="2931645" y="6400802"/>
            <a:ext cx="4663440" cy="320675"/>
          </a:xfrm>
          <a:prstGeom prst="rect">
            <a:avLst/>
          </a:prstGeom>
        </p:spPr>
        <p:txBody>
          <a:bodyPr vert="horz" lIns="121899" tIns="60949" rIns="121899" bIns="60949" rtlCol="0" anchor="b"/>
          <a:lstStyle>
            <a:lvl1pPr algn="ctr" rtl="0">
              <a:defRPr sz="900">
                <a:solidFill>
                  <a:schemeClr val="tx2">
                    <a:lumMod val="50000"/>
                    <a:lumOff val="50000"/>
                  </a:schemeClr>
                </a:solidFill>
                <a:latin typeface="Meiryo UI" panose="020B0604030504040204" pitchFamily="50" charset="-128"/>
                <a:ea typeface="Meiryo UI" panose="020B0604030504040204" pitchFamily="50" charset="-128"/>
              </a:defRPr>
            </a:lvl1pPr>
          </a:lstStyle>
          <a:p>
            <a:endParaRPr lang="ja-JP" altLang="en-US" noProof="0" dirty="0"/>
          </a:p>
        </p:txBody>
      </p:sp>
      <p:sp>
        <p:nvSpPr>
          <p:cNvPr id="6" name="スライド番号プレースホルダー 5"/>
          <p:cNvSpPr>
            <a:spLocks noGrp="1"/>
          </p:cNvSpPr>
          <p:nvPr>
            <p:ph type="sldNum" sz="quarter" idx="4"/>
          </p:nvPr>
        </p:nvSpPr>
        <p:spPr>
          <a:xfrm>
            <a:off x="7627346" y="6400802"/>
            <a:ext cx="830855" cy="320675"/>
          </a:xfrm>
          <a:prstGeom prst="rect">
            <a:avLst/>
          </a:prstGeom>
        </p:spPr>
        <p:txBody>
          <a:bodyPr vert="horz" lIns="121899" tIns="60949" rIns="121899" bIns="60949" rtlCol="0" anchor="b"/>
          <a:lstStyle>
            <a:lvl1pPr algn="r" rtl="0">
              <a:defRPr sz="900">
                <a:solidFill>
                  <a:schemeClr val="tx2">
                    <a:lumMod val="50000"/>
                    <a:lumOff val="50000"/>
                  </a:schemeClr>
                </a:solidFill>
                <a:latin typeface="Meiryo UI" panose="020B0604030504040204" pitchFamily="50" charset="-128"/>
                <a:ea typeface="Meiryo UI" panose="020B0604030504040204" pitchFamily="50" charset="-128"/>
              </a:defRPr>
            </a:lvl1pPr>
          </a:lstStyle>
          <a:p>
            <a:fld id="{EB37DED6-D4C7-42EE-AB49-D2E39E64FDE4}" type="slidenum">
              <a:rPr lang="en-US" altLang="ja-JP" smtClean="0"/>
              <a:pPr/>
              <a:t>‹#›</a:t>
            </a:fld>
            <a:endParaRPr lang="ja-JP" altLang="en-US" dirty="0"/>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3" r:id="rId3"/>
    <p:sldLayoutId id="2147483664" r:id="rId4"/>
    <p:sldLayoutId id="2147483665" r:id="rId5"/>
    <p:sldLayoutId id="2147483666" r:id="rId6"/>
    <p:sldLayoutId id="2147483667"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84" rtl="0" eaLnBrk="1" latinLnBrk="0" hangingPunct="1">
        <a:lnSpc>
          <a:spcPct val="85000"/>
        </a:lnSpc>
        <a:spcBef>
          <a:spcPct val="0"/>
        </a:spcBef>
        <a:buNone/>
        <a:tabLst/>
        <a:defRPr kumimoji="1" sz="3301" kern="1200" cap="none" baseline="0">
          <a:solidFill>
            <a:schemeClr val="tx1"/>
          </a:solidFill>
          <a:latin typeface="Meiryo UI" panose="020B0604030504040204" pitchFamily="50" charset="-128"/>
          <a:ea typeface="Meiryo UI" panose="020B0604030504040204" pitchFamily="50" charset="-128"/>
          <a:cs typeface="+mj-cs"/>
        </a:defRPr>
      </a:lvl1pPr>
    </p:titleStyle>
    <p:bodyStyle>
      <a:lvl1pPr marL="228621" indent="-228621" algn="l" defTabSz="914484" rtl="0" eaLnBrk="1" latinLnBrk="0" hangingPunct="1">
        <a:lnSpc>
          <a:spcPct val="95000"/>
        </a:lnSpc>
        <a:spcBef>
          <a:spcPts val="1400"/>
        </a:spcBef>
        <a:buSzPct val="100000"/>
        <a:buFont typeface="Arial"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1pPr>
      <a:lvl2pPr marL="548690" indent="-228621" algn="l" defTabSz="914484" rtl="0" eaLnBrk="1" latinLnBrk="0" hangingPunct="1">
        <a:lnSpc>
          <a:spcPct val="95000"/>
        </a:lnSpc>
        <a:spcBef>
          <a:spcPts val="800"/>
        </a:spcBef>
        <a:buSzPct val="100000"/>
        <a:buFont typeface="Century Gothic" pitchFamily="34" charset="0"/>
        <a:buChar char="–"/>
        <a:defRPr kumimoji="1" sz="1500" kern="1200">
          <a:solidFill>
            <a:schemeClr val="tx1"/>
          </a:solidFill>
          <a:latin typeface="Meiryo UI" panose="020B0604030504040204" pitchFamily="50" charset="-128"/>
          <a:ea typeface="Meiryo UI" panose="020B0604030504040204" pitchFamily="50" charset="-128"/>
          <a:cs typeface="+mn-cs"/>
        </a:defRPr>
      </a:lvl2pPr>
      <a:lvl3pPr marL="868759" indent="-228621" algn="l" defTabSz="914484" rtl="0" eaLnBrk="1" latinLnBrk="0" hangingPunct="1">
        <a:lnSpc>
          <a:spcPct val="95000"/>
        </a:lnSpc>
        <a:spcBef>
          <a:spcPts val="800"/>
        </a:spcBef>
        <a:buSzPct val="100000"/>
        <a:buFont typeface="Century Gothic" pitchFamily="34" charset="0"/>
        <a:buChar char="–"/>
        <a:defRPr kumimoji="1" sz="1350" kern="1200">
          <a:solidFill>
            <a:schemeClr val="tx1"/>
          </a:solidFill>
          <a:latin typeface="Meiryo UI" panose="020B0604030504040204" pitchFamily="50" charset="-128"/>
          <a:ea typeface="Meiryo UI" panose="020B0604030504040204" pitchFamily="50" charset="-128"/>
          <a:cs typeface="+mn-cs"/>
        </a:defRPr>
      </a:lvl3pPr>
      <a:lvl4pPr marL="1188829" indent="-228621" algn="l" defTabSz="914484" rtl="0" eaLnBrk="1" latinLnBrk="0" hangingPunct="1">
        <a:lnSpc>
          <a:spcPct val="95000"/>
        </a:lnSpc>
        <a:spcBef>
          <a:spcPts val="800"/>
        </a:spcBef>
        <a:buSzPct val="100000"/>
        <a:buFont typeface="Century Gothic" pitchFamily="34" charset="0"/>
        <a:buChar char="–"/>
        <a:defRPr kumimoji="1" sz="1350" kern="1200">
          <a:solidFill>
            <a:schemeClr val="tx1"/>
          </a:solidFill>
          <a:latin typeface="Meiryo UI" panose="020B0604030504040204" pitchFamily="50" charset="-128"/>
          <a:ea typeface="Meiryo UI" panose="020B0604030504040204" pitchFamily="50" charset="-128"/>
          <a:cs typeface="+mn-cs"/>
        </a:defRPr>
      </a:lvl4pPr>
      <a:lvl5pPr marL="1508898" indent="-228621" algn="l" defTabSz="914484" rtl="0" eaLnBrk="1" latinLnBrk="0" hangingPunct="1">
        <a:lnSpc>
          <a:spcPct val="95000"/>
        </a:lnSpc>
        <a:spcBef>
          <a:spcPts val="800"/>
        </a:spcBef>
        <a:buSzPct val="100000"/>
        <a:buFont typeface="Century Gothic" pitchFamily="34" charset="0"/>
        <a:buChar char="–"/>
        <a:defRPr kumimoji="1" sz="1350" kern="1200">
          <a:solidFill>
            <a:schemeClr val="tx1"/>
          </a:solidFill>
          <a:latin typeface="Meiryo UI" panose="020B0604030504040204" pitchFamily="50" charset="-128"/>
          <a:ea typeface="Meiryo UI" panose="020B0604030504040204" pitchFamily="50" charset="-128"/>
          <a:cs typeface="+mn-cs"/>
        </a:defRPr>
      </a:lvl5pPr>
      <a:lvl6pPr marL="1828967" indent="-228621" algn="l" defTabSz="914484" rtl="0" eaLnBrk="1" latinLnBrk="0" hangingPunct="1">
        <a:lnSpc>
          <a:spcPct val="95000"/>
        </a:lnSpc>
        <a:spcBef>
          <a:spcPts val="800"/>
        </a:spcBef>
        <a:buSzPct val="90000"/>
        <a:buFont typeface="Century Gothic" pitchFamily="34" charset="0"/>
        <a:buChar char="–"/>
        <a:defRPr kumimoji="1" sz="1350" kern="1200">
          <a:solidFill>
            <a:schemeClr val="tx1"/>
          </a:solidFill>
          <a:latin typeface="+mn-lt"/>
          <a:ea typeface="+mn-ea"/>
          <a:cs typeface="+mn-cs"/>
        </a:defRPr>
      </a:lvl6pPr>
      <a:lvl7pPr marL="2149037" indent="-228621" algn="l" defTabSz="914484" rtl="0" eaLnBrk="1" latinLnBrk="0" hangingPunct="1">
        <a:lnSpc>
          <a:spcPct val="95000"/>
        </a:lnSpc>
        <a:spcBef>
          <a:spcPts val="800"/>
        </a:spcBef>
        <a:buSzPct val="90000"/>
        <a:buFont typeface="Century Gothic" pitchFamily="34" charset="0"/>
        <a:buChar char="–"/>
        <a:defRPr kumimoji="1" sz="1350" kern="1200">
          <a:solidFill>
            <a:schemeClr val="tx1"/>
          </a:solidFill>
          <a:latin typeface="+mn-lt"/>
          <a:ea typeface="+mn-ea"/>
          <a:cs typeface="+mn-cs"/>
        </a:defRPr>
      </a:lvl7pPr>
      <a:lvl8pPr marL="2469106" indent="-228621" algn="l" defTabSz="914484" rtl="0" eaLnBrk="1" latinLnBrk="0" hangingPunct="1">
        <a:lnSpc>
          <a:spcPct val="95000"/>
        </a:lnSpc>
        <a:spcBef>
          <a:spcPts val="800"/>
        </a:spcBef>
        <a:buSzPct val="90000"/>
        <a:buFont typeface="Century Gothic" pitchFamily="34" charset="0"/>
        <a:buChar char="–"/>
        <a:defRPr kumimoji="1" sz="1350" kern="1200">
          <a:solidFill>
            <a:schemeClr val="tx1"/>
          </a:solidFill>
          <a:latin typeface="+mn-lt"/>
          <a:ea typeface="+mn-ea"/>
          <a:cs typeface="+mn-cs"/>
        </a:defRPr>
      </a:lvl8pPr>
      <a:lvl9pPr marL="2834900" indent="-228621" algn="l" defTabSz="914484" rtl="0" eaLnBrk="1" latinLnBrk="0" hangingPunct="1">
        <a:lnSpc>
          <a:spcPct val="95000"/>
        </a:lnSpc>
        <a:spcBef>
          <a:spcPts val="800"/>
        </a:spcBef>
        <a:buSzPct val="90000"/>
        <a:buFont typeface="Century Gothic" pitchFamily="34" charset="0"/>
        <a:buChar char="–"/>
        <a:defRPr kumimoji="1" sz="1350" kern="1200">
          <a:solidFill>
            <a:schemeClr val="tx1"/>
          </a:solidFill>
          <a:latin typeface="+mn-lt"/>
          <a:ea typeface="+mn-ea"/>
          <a:cs typeface="+mn-cs"/>
        </a:defRPr>
      </a:lvl9pPr>
    </p:bodyStyle>
    <p:otherStyle>
      <a:defPPr>
        <a:defRPr/>
      </a:defPPr>
      <a:lvl1pPr marL="0" algn="l" defTabSz="914484" rtl="0" eaLnBrk="1" latinLnBrk="0" hangingPunct="1">
        <a:defRPr kumimoji="1" sz="1800" kern="1200">
          <a:solidFill>
            <a:schemeClr val="tx1"/>
          </a:solidFill>
          <a:latin typeface="+mn-lt"/>
          <a:ea typeface="+mn-ea"/>
          <a:cs typeface="+mn-cs"/>
        </a:defRPr>
      </a:lvl1pPr>
      <a:lvl2pPr marL="457242" algn="l" defTabSz="914484" rtl="0" eaLnBrk="1" latinLnBrk="0" hangingPunct="1">
        <a:defRPr kumimoji="1" sz="1800" kern="1200">
          <a:solidFill>
            <a:schemeClr val="tx1"/>
          </a:solidFill>
          <a:latin typeface="+mn-lt"/>
          <a:ea typeface="+mn-ea"/>
          <a:cs typeface="+mn-cs"/>
        </a:defRPr>
      </a:lvl2pPr>
      <a:lvl3pPr marL="914484" algn="l" defTabSz="914484" rtl="0" eaLnBrk="1" latinLnBrk="0" hangingPunct="1">
        <a:defRPr kumimoji="1" sz="1800" kern="1200">
          <a:solidFill>
            <a:schemeClr val="tx1"/>
          </a:solidFill>
          <a:latin typeface="+mn-lt"/>
          <a:ea typeface="+mn-ea"/>
          <a:cs typeface="+mn-cs"/>
        </a:defRPr>
      </a:lvl3pPr>
      <a:lvl4pPr marL="1371726" algn="l" defTabSz="914484" rtl="0" eaLnBrk="1" latinLnBrk="0" hangingPunct="1">
        <a:defRPr kumimoji="1" sz="1800" kern="1200">
          <a:solidFill>
            <a:schemeClr val="tx1"/>
          </a:solidFill>
          <a:latin typeface="+mn-lt"/>
          <a:ea typeface="+mn-ea"/>
          <a:cs typeface="+mn-cs"/>
        </a:defRPr>
      </a:lvl4pPr>
      <a:lvl5pPr marL="1828967" algn="l" defTabSz="914484" rtl="0" eaLnBrk="1" latinLnBrk="0" hangingPunct="1">
        <a:defRPr kumimoji="1" sz="1800" kern="1200">
          <a:solidFill>
            <a:schemeClr val="tx1"/>
          </a:solidFill>
          <a:latin typeface="+mn-lt"/>
          <a:ea typeface="+mn-ea"/>
          <a:cs typeface="+mn-cs"/>
        </a:defRPr>
      </a:lvl5pPr>
      <a:lvl6pPr marL="2286210" algn="l" defTabSz="914484" rtl="0" eaLnBrk="1" latinLnBrk="0" hangingPunct="1">
        <a:defRPr kumimoji="1" sz="1800" kern="1200">
          <a:solidFill>
            <a:schemeClr val="tx1"/>
          </a:solidFill>
          <a:latin typeface="+mn-lt"/>
          <a:ea typeface="+mn-ea"/>
          <a:cs typeface="+mn-cs"/>
        </a:defRPr>
      </a:lvl6pPr>
      <a:lvl7pPr marL="2743451" algn="l" defTabSz="914484" rtl="0" eaLnBrk="1" latinLnBrk="0" hangingPunct="1">
        <a:defRPr kumimoji="1" sz="1800" kern="1200">
          <a:solidFill>
            <a:schemeClr val="tx1"/>
          </a:solidFill>
          <a:latin typeface="+mn-lt"/>
          <a:ea typeface="+mn-ea"/>
          <a:cs typeface="+mn-cs"/>
        </a:defRPr>
      </a:lvl7pPr>
      <a:lvl8pPr marL="3200693" algn="l" defTabSz="914484" rtl="0" eaLnBrk="1" latinLnBrk="0" hangingPunct="1">
        <a:defRPr kumimoji="1" sz="1800" kern="1200">
          <a:solidFill>
            <a:schemeClr val="tx1"/>
          </a:solidFill>
          <a:latin typeface="+mn-lt"/>
          <a:ea typeface="+mn-ea"/>
          <a:cs typeface="+mn-cs"/>
        </a:defRPr>
      </a:lvl8pPr>
      <a:lvl9pPr marL="3657935" algn="l" defTabSz="914484" rtl="0" eaLnBrk="1" latinLnBrk="0" hangingPunct="1">
        <a:defRPr kumimoji="1"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pixabay.com/en/internet-mobile-pc-screen-screens-1295531/" TargetMode="External"/><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5.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hyperlink" Target="https://pixabay.com/en/internet-mobile-pc-screen-screens-1295531/" TargetMode="External"/><Relationship Id="rId5" Type="http://schemas.openxmlformats.org/officeDocument/2006/relationships/image" Target="../media/image9.png"/><Relationship Id="rId10" Type="http://schemas.openxmlformats.org/officeDocument/2006/relationships/image" Target="../media/image5.png"/><Relationship Id="rId4" Type="http://schemas.openxmlformats.org/officeDocument/2006/relationships/image" Target="../media/image8.png"/><Relationship Id="rId9" Type="http://schemas.openxmlformats.org/officeDocument/2006/relationships/image" Target="../media/image13.jpe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g"/><Relationship Id="rId3" Type="http://schemas.openxmlformats.org/officeDocument/2006/relationships/image" Target="../media/image18.jpeg"/><Relationship Id="rId7" Type="http://schemas.openxmlformats.org/officeDocument/2006/relationships/image" Target="../media/image22.jpg"/><Relationship Id="rId12" Type="http://schemas.openxmlformats.org/officeDocument/2006/relationships/image" Target="../media/image27.jpeg"/><Relationship Id="rId17" Type="http://schemas.openxmlformats.org/officeDocument/2006/relationships/image" Target="../media/image32.jpeg"/><Relationship Id="rId2" Type="http://schemas.openxmlformats.org/officeDocument/2006/relationships/image" Target="../media/image17.jpeg"/><Relationship Id="rId16"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21.jpg"/><Relationship Id="rId11" Type="http://schemas.openxmlformats.org/officeDocument/2006/relationships/image" Target="../media/image26.jpg"/><Relationship Id="rId5" Type="http://schemas.openxmlformats.org/officeDocument/2006/relationships/image" Target="../media/image20.jpeg"/><Relationship Id="rId15" Type="http://schemas.openxmlformats.org/officeDocument/2006/relationships/image" Target="../media/image30.jpg"/><Relationship Id="rId10" Type="http://schemas.openxmlformats.org/officeDocument/2006/relationships/image" Target="../media/image25.jpg"/><Relationship Id="rId4" Type="http://schemas.openxmlformats.org/officeDocument/2006/relationships/image" Target="../media/image19.jpeg"/><Relationship Id="rId9" Type="http://schemas.openxmlformats.org/officeDocument/2006/relationships/image" Target="../media/image24.jpeg"/><Relationship Id="rId1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hyperlink" Target="https://pixabay.com/en/arrow-left-blue-handdrawn-pointing-310634/" TargetMode="External"/><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 xmlns:a16="http://schemas.microsoft.com/office/drawing/2014/main" id="{AE5F2BBE-D1FE-4910-8549-210BBD0CE9A1}"/>
              </a:ext>
            </a:extLst>
          </p:cNvPr>
          <p:cNvSpPr>
            <a:spLocks noGrp="1"/>
          </p:cNvSpPr>
          <p:nvPr>
            <p:ph type="ctrTitle"/>
          </p:nvPr>
        </p:nvSpPr>
        <p:spPr/>
        <p:txBody>
          <a:bodyPr/>
          <a:lstStyle/>
          <a:p>
            <a:r>
              <a:rPr kumimoji="1" lang="ja-JP" altLang="en-US" dirty="0"/>
              <a:t>ご提案書</a:t>
            </a:r>
          </a:p>
        </p:txBody>
      </p:sp>
      <p:sp>
        <p:nvSpPr>
          <p:cNvPr id="3" name="字幕 2">
            <a:extLst>
              <a:ext uri="{FF2B5EF4-FFF2-40B4-BE49-F238E27FC236}">
                <a16:creationId xmlns="" xmlns:a16="http://schemas.microsoft.com/office/drawing/2014/main" id="{4503E925-4116-4329-8B33-D7319D4D9F39}"/>
              </a:ext>
            </a:extLst>
          </p:cNvPr>
          <p:cNvSpPr>
            <a:spLocks noGrp="1"/>
          </p:cNvSpPr>
          <p:nvPr>
            <p:ph type="subTitle" idx="1"/>
          </p:nvPr>
        </p:nvSpPr>
        <p:spPr/>
        <p:txBody>
          <a:bodyPr>
            <a:normAutofit/>
          </a:bodyPr>
          <a:lstStyle/>
          <a:p>
            <a:r>
              <a:rPr lang="ja-JP" altLang="en-US" dirty="0"/>
              <a:t>学校での電子書籍の貸本事業について</a:t>
            </a:r>
            <a:endParaRPr lang="en-US" altLang="ja-JP" dirty="0"/>
          </a:p>
          <a:p>
            <a:endParaRPr kumimoji="1" lang="en-US" altLang="ja-JP" sz="1800" dirty="0"/>
          </a:p>
          <a:p>
            <a:r>
              <a:rPr kumimoji="1" lang="ja-JP" altLang="en-US" sz="1800" dirty="0"/>
              <a:t>電子図書館スクールイーライブラリー導入のご案内</a:t>
            </a:r>
          </a:p>
        </p:txBody>
      </p:sp>
      <p:pic>
        <p:nvPicPr>
          <p:cNvPr id="4" name="図 3">
            <a:extLst>
              <a:ext uri="{FF2B5EF4-FFF2-40B4-BE49-F238E27FC236}">
                <a16:creationId xmlns="" xmlns:a16="http://schemas.microsoft.com/office/drawing/2014/main" id="{9D151C17-EE7E-4F74-AC55-C05A9987FB5F}"/>
              </a:ext>
            </a:extLst>
          </p:cNvPr>
          <p:cNvPicPr>
            <a:picLocks noChangeAspect="1"/>
          </p:cNvPicPr>
          <p:nvPr/>
        </p:nvPicPr>
        <p:blipFill>
          <a:blip r:embed="rId2"/>
          <a:stretch>
            <a:fillRect/>
          </a:stretch>
        </p:blipFill>
        <p:spPr>
          <a:xfrm>
            <a:off x="6483128" y="116649"/>
            <a:ext cx="2594323" cy="1251780"/>
          </a:xfrm>
          <a:prstGeom prst="rect">
            <a:avLst/>
          </a:prstGeom>
        </p:spPr>
      </p:pic>
      <p:sp>
        <p:nvSpPr>
          <p:cNvPr id="5" name="正方形/長方形 4">
            <a:extLst>
              <a:ext uri="{FF2B5EF4-FFF2-40B4-BE49-F238E27FC236}">
                <a16:creationId xmlns="" xmlns:a16="http://schemas.microsoft.com/office/drawing/2014/main" id="{3419949C-CCE1-4E01-8CA6-BB62B8704A10}"/>
              </a:ext>
            </a:extLst>
          </p:cNvPr>
          <p:cNvSpPr/>
          <p:nvPr/>
        </p:nvSpPr>
        <p:spPr>
          <a:xfrm>
            <a:off x="6576970" y="224471"/>
            <a:ext cx="2243612" cy="2965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701" dirty="0">
                <a:ln w="3175">
                  <a:solidFill>
                    <a:srgbClr val="00B050"/>
                  </a:solidFill>
                </a:ln>
                <a:solidFill>
                  <a:srgbClr val="008000"/>
                </a:solidFill>
                <a:latin typeface="Bodoni MT Black" panose="02070A03080606020203" pitchFamily="18" charset="0"/>
              </a:rPr>
              <a:t>2019</a:t>
            </a:r>
            <a:r>
              <a:rPr kumimoji="1" lang="ja-JP" altLang="en-US" sz="2701" b="1" dirty="0">
                <a:ln w="3175">
                  <a:solidFill>
                    <a:srgbClr val="00B050"/>
                  </a:solidFill>
                </a:ln>
                <a:solidFill>
                  <a:srgbClr val="008000"/>
                </a:solidFill>
                <a:latin typeface="Bodoni MT Black" panose="02070A03080606020203" pitchFamily="18" charset="0"/>
              </a:rPr>
              <a:t>年 </a:t>
            </a:r>
            <a:r>
              <a:rPr kumimoji="1" lang="en-US" altLang="ja-JP" sz="2701" dirty="0">
                <a:ln w="3175">
                  <a:solidFill>
                    <a:srgbClr val="00B050"/>
                  </a:solidFill>
                </a:ln>
                <a:solidFill>
                  <a:srgbClr val="008000"/>
                </a:solidFill>
                <a:latin typeface="Bodoni MT Black" panose="02070A03080606020203" pitchFamily="18" charset="0"/>
              </a:rPr>
              <a:t>4</a:t>
            </a:r>
            <a:r>
              <a:rPr kumimoji="1" lang="ja-JP" altLang="en-US" sz="2701" b="1" dirty="0">
                <a:ln w="3175">
                  <a:solidFill>
                    <a:srgbClr val="00B050"/>
                  </a:solidFill>
                </a:ln>
                <a:solidFill>
                  <a:srgbClr val="008000"/>
                </a:solidFill>
                <a:latin typeface="Bodoni MT Black" panose="02070A03080606020203" pitchFamily="18" charset="0"/>
              </a:rPr>
              <a:t>月</a:t>
            </a:r>
          </a:p>
        </p:txBody>
      </p:sp>
      <p:sp>
        <p:nvSpPr>
          <p:cNvPr id="8" name="正方形/長方形 7">
            <a:extLst>
              <a:ext uri="{FF2B5EF4-FFF2-40B4-BE49-F238E27FC236}">
                <a16:creationId xmlns="" xmlns:a16="http://schemas.microsoft.com/office/drawing/2014/main" id="{D17ACD36-6E21-4F69-BE22-C259559AB893}"/>
              </a:ext>
            </a:extLst>
          </p:cNvPr>
          <p:cNvSpPr/>
          <p:nvPr/>
        </p:nvSpPr>
        <p:spPr>
          <a:xfrm>
            <a:off x="6646970" y="934871"/>
            <a:ext cx="2080581" cy="296554"/>
          </a:xfrm>
          <a:prstGeom prst="rect">
            <a:avLst/>
          </a:prstGeom>
          <a:solidFill>
            <a:srgbClr val="00800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dirty="0">
                <a:latin typeface="HGP創英角ｺﾞｼｯｸUB" panose="020B0900000000000000" pitchFamily="50" charset="-128"/>
                <a:ea typeface="HGP創英角ｺﾞｼｯｸUB" panose="020B0900000000000000" pitchFamily="50" charset="-128"/>
              </a:rPr>
              <a:t>全国使用開始</a:t>
            </a:r>
          </a:p>
        </p:txBody>
      </p:sp>
      <p:cxnSp>
        <p:nvCxnSpPr>
          <p:cNvPr id="10" name="直線コネクタ 9">
            <a:extLst>
              <a:ext uri="{FF2B5EF4-FFF2-40B4-BE49-F238E27FC236}">
                <a16:creationId xmlns="" xmlns:a16="http://schemas.microsoft.com/office/drawing/2014/main" id="{6932695A-D67A-43DD-BA02-34D47301DB17}"/>
              </a:ext>
            </a:extLst>
          </p:cNvPr>
          <p:cNvCxnSpPr/>
          <p:nvPr/>
        </p:nvCxnSpPr>
        <p:spPr>
          <a:xfrm>
            <a:off x="3624044" y="5528345"/>
            <a:ext cx="44461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 xmlns:a16="http://schemas.microsoft.com/office/drawing/2014/main" id="{BEACBAFF-95B9-4F73-9601-53FC3958414E}"/>
              </a:ext>
            </a:extLst>
          </p:cNvPr>
          <p:cNvCxnSpPr/>
          <p:nvPr/>
        </p:nvCxnSpPr>
        <p:spPr>
          <a:xfrm>
            <a:off x="3624044" y="5856914"/>
            <a:ext cx="4446165"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正方形/長方形 11">
            <a:extLst>
              <a:ext uri="{FF2B5EF4-FFF2-40B4-BE49-F238E27FC236}">
                <a16:creationId xmlns="" xmlns:a16="http://schemas.microsoft.com/office/drawing/2014/main" id="{2CED403A-B12D-48BF-BC80-022CEBA41E30}"/>
              </a:ext>
            </a:extLst>
          </p:cNvPr>
          <p:cNvSpPr/>
          <p:nvPr/>
        </p:nvSpPr>
        <p:spPr>
          <a:xfrm>
            <a:off x="6400800" y="6185483"/>
            <a:ext cx="2676651" cy="5874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dirty="0" smtClean="0">
                <a:solidFill>
                  <a:srgbClr val="008000"/>
                </a:solidFill>
              </a:rPr>
              <a:t>岐阜県教販株式会社</a:t>
            </a:r>
            <a:endParaRPr kumimoji="1" lang="en-US" altLang="ja-JP" sz="1800" dirty="0">
              <a:solidFill>
                <a:srgbClr val="008000"/>
              </a:solidFill>
            </a:endParaRPr>
          </a:p>
          <a:p>
            <a:pPr algn="ctr"/>
            <a:r>
              <a:rPr lang="en-US" altLang="ja-JP" sz="1200" dirty="0">
                <a:solidFill>
                  <a:srgbClr val="008000"/>
                </a:solidFill>
              </a:rPr>
              <a:t>e </a:t>
            </a:r>
            <a:r>
              <a:rPr lang="ja-JP" altLang="en-US" sz="1200" dirty="0">
                <a:solidFill>
                  <a:srgbClr val="008000"/>
                </a:solidFill>
              </a:rPr>
              <a:t>ライブラリー有限責任事業組合</a:t>
            </a:r>
            <a:endParaRPr kumimoji="1" lang="en-US" altLang="ja-JP" sz="1200" dirty="0">
              <a:solidFill>
                <a:srgbClr val="008000"/>
              </a:solidFill>
            </a:endParaRPr>
          </a:p>
        </p:txBody>
      </p:sp>
    </p:spTree>
    <p:extLst>
      <p:ext uri="{BB962C8B-B14F-4D97-AF65-F5344CB8AC3E}">
        <p14:creationId xmlns:p14="http://schemas.microsoft.com/office/powerpoint/2010/main" val="298776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 xmlns:a16="http://schemas.microsoft.com/office/drawing/2014/main" id="{BA291217-9372-4DF5-B6CB-F9EEED96D012}"/>
              </a:ext>
            </a:extLst>
          </p:cNvPr>
          <p:cNvSpPr/>
          <p:nvPr/>
        </p:nvSpPr>
        <p:spPr>
          <a:xfrm>
            <a:off x="933860" y="1250917"/>
            <a:ext cx="6527803" cy="1954381"/>
          </a:xfrm>
          <a:prstGeom prst="rect">
            <a:avLst/>
          </a:prstGeom>
        </p:spPr>
        <p:txBody>
          <a:bodyPr wrap="square">
            <a:spAutoFit/>
          </a:bodyPr>
          <a:lstStyle/>
          <a:p>
            <a:endParaRPr lang="ja-JP" altLang="en-US" sz="900" b="1" dirty="0">
              <a:latin typeface="A1MinchoStd-Bold"/>
            </a:endParaRPr>
          </a:p>
          <a:p>
            <a:r>
              <a:rPr lang="ja-JP" altLang="en-US" sz="1600" dirty="0">
                <a:latin typeface="AxisStd-Light"/>
              </a:rPr>
              <a:t>日ごろ学校教科書や教材を届けている教科書供給会社の有志企業が</a:t>
            </a:r>
          </a:p>
          <a:p>
            <a:r>
              <a:rPr lang="ja-JP" altLang="en-US" sz="1600" dirty="0">
                <a:latin typeface="AxisStd-Light"/>
              </a:rPr>
              <a:t>集まり開発した、小中高等学校向けの電子書籍読み放題のしくみです。</a:t>
            </a:r>
          </a:p>
          <a:p>
            <a:r>
              <a:rPr lang="ja-JP" altLang="en-US" sz="1600" dirty="0">
                <a:latin typeface="AxisStd-Light"/>
              </a:rPr>
              <a:t>今回の企画に賛同した出版社が、サブスクリプションモデル での</a:t>
            </a:r>
          </a:p>
          <a:p>
            <a:r>
              <a:rPr lang="ja-JP" altLang="en-US" sz="1600" dirty="0">
                <a:latin typeface="AxisStd-Light"/>
              </a:rPr>
              <a:t>書籍の提供を考え、原作者の了解を得て、この企画が実現しました。</a:t>
            </a:r>
          </a:p>
          <a:p>
            <a:r>
              <a:rPr lang="ja-JP" altLang="en-US" sz="1600" dirty="0">
                <a:latin typeface="AxisStd-Light"/>
              </a:rPr>
              <a:t>より多くの子どもたちが、新しいしくみで、より多くの本に接する機会を提供いたします。学校様の導入をご検討いただければ幸いです。</a:t>
            </a:r>
            <a:endParaRPr lang="en-US" altLang="ja-JP" sz="1600" dirty="0">
              <a:latin typeface="AxisStd-Light"/>
            </a:endParaRPr>
          </a:p>
          <a:p>
            <a:endParaRPr lang="ja-JP" altLang="en-US" sz="1600" dirty="0"/>
          </a:p>
        </p:txBody>
      </p:sp>
      <p:pic>
        <p:nvPicPr>
          <p:cNvPr id="18" name="図 17">
            <a:extLst>
              <a:ext uri="{FF2B5EF4-FFF2-40B4-BE49-F238E27FC236}">
                <a16:creationId xmlns="" xmlns:a16="http://schemas.microsoft.com/office/drawing/2014/main" id="{98B22F67-54B6-4BF1-ACBF-E6ADDFB5676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7733700" y="231686"/>
            <a:ext cx="1215840" cy="720638"/>
          </a:xfrm>
          <a:prstGeom prst="rect">
            <a:avLst/>
          </a:prstGeom>
        </p:spPr>
      </p:pic>
      <p:sp>
        <p:nvSpPr>
          <p:cNvPr id="19" name="正方形/長方形 18">
            <a:extLst>
              <a:ext uri="{FF2B5EF4-FFF2-40B4-BE49-F238E27FC236}">
                <a16:creationId xmlns="" xmlns:a16="http://schemas.microsoft.com/office/drawing/2014/main" id="{21990C3A-1278-458C-8EF4-0F54CE620F59}"/>
              </a:ext>
            </a:extLst>
          </p:cNvPr>
          <p:cNvSpPr/>
          <p:nvPr/>
        </p:nvSpPr>
        <p:spPr>
          <a:xfrm>
            <a:off x="713063" y="3715045"/>
            <a:ext cx="2189527" cy="1291904"/>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本を読む習慣のない</a:t>
            </a:r>
            <a:endParaRPr kumimoji="1" lang="en-US" altLang="ja-JP" sz="1400" dirty="0">
              <a:solidFill>
                <a:schemeClr val="tx2"/>
              </a:solidFill>
              <a:latin typeface="HGS創英ﾌﾟﾚｾﾞﾝｽEB" panose="02020800000000000000" pitchFamily="18" charset="-128"/>
              <a:ea typeface="HGS創英ﾌﾟﾚｾﾞﾝｽEB" panose="02020800000000000000" pitchFamily="18" charset="-128"/>
            </a:endParaRPr>
          </a:p>
          <a:p>
            <a:pPr algn="ct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子供たちに、</a:t>
            </a:r>
            <a:endParaRPr kumimoji="1" lang="en-US" altLang="ja-JP" sz="1400" dirty="0">
              <a:solidFill>
                <a:schemeClr val="tx2"/>
              </a:solidFill>
              <a:latin typeface="HGS創英ﾌﾟﾚｾﾞﾝｽEB" panose="02020800000000000000" pitchFamily="18" charset="-128"/>
              <a:ea typeface="HGS創英ﾌﾟﾚｾﾞﾝｽEB" panose="02020800000000000000" pitchFamily="18" charset="-128"/>
            </a:endParaRPr>
          </a:p>
          <a:p>
            <a:pPr algn="ct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読書の</a:t>
            </a:r>
            <a:endParaRPr kumimoji="1" lang="en-US" altLang="ja-JP" sz="1400" dirty="0">
              <a:solidFill>
                <a:schemeClr val="tx2"/>
              </a:solidFill>
              <a:latin typeface="HGS創英ﾌﾟﾚｾﾞﾝｽEB" panose="02020800000000000000" pitchFamily="18" charset="-128"/>
              <a:ea typeface="HGS創英ﾌﾟﾚｾﾞﾝｽEB" panose="02020800000000000000" pitchFamily="18" charset="-128"/>
            </a:endParaRPr>
          </a:p>
          <a:p>
            <a:pPr algn="ct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きっかけを提供します。</a:t>
            </a:r>
          </a:p>
        </p:txBody>
      </p:sp>
      <p:cxnSp>
        <p:nvCxnSpPr>
          <p:cNvPr id="21" name="直線コネクタ 20">
            <a:extLst>
              <a:ext uri="{FF2B5EF4-FFF2-40B4-BE49-F238E27FC236}">
                <a16:creationId xmlns="" xmlns:a16="http://schemas.microsoft.com/office/drawing/2014/main" id="{FDFCA2AD-F7E3-4A9C-845E-F8BD1E7CF498}"/>
              </a:ext>
            </a:extLst>
          </p:cNvPr>
          <p:cNvCxnSpPr/>
          <p:nvPr/>
        </p:nvCxnSpPr>
        <p:spPr>
          <a:xfrm>
            <a:off x="713063" y="3632433"/>
            <a:ext cx="2189527" cy="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22" name="直線コネクタ 21">
            <a:extLst>
              <a:ext uri="{FF2B5EF4-FFF2-40B4-BE49-F238E27FC236}">
                <a16:creationId xmlns="" xmlns:a16="http://schemas.microsoft.com/office/drawing/2014/main" id="{5A186028-C810-45C2-B856-0EFA8E604158}"/>
              </a:ext>
            </a:extLst>
          </p:cNvPr>
          <p:cNvCxnSpPr/>
          <p:nvPr/>
        </p:nvCxnSpPr>
        <p:spPr>
          <a:xfrm>
            <a:off x="713062" y="5076737"/>
            <a:ext cx="2189527"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24" name="正方形/長方形 23">
            <a:extLst>
              <a:ext uri="{FF2B5EF4-FFF2-40B4-BE49-F238E27FC236}">
                <a16:creationId xmlns="" xmlns:a16="http://schemas.microsoft.com/office/drawing/2014/main" id="{EC5E5298-7ACC-4B31-88B3-EE7C42D64DFB}"/>
              </a:ext>
            </a:extLst>
          </p:cNvPr>
          <p:cNvSpPr/>
          <p:nvPr/>
        </p:nvSpPr>
        <p:spPr>
          <a:xfrm>
            <a:off x="2073479" y="5348155"/>
            <a:ext cx="2189527" cy="1291904"/>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有名出版社</a:t>
            </a:r>
            <a:r>
              <a:rPr kumimoji="1" lang="en-US" altLang="ja-JP" sz="1400" dirty="0">
                <a:solidFill>
                  <a:schemeClr val="tx2"/>
                </a:solidFill>
                <a:latin typeface="HGS創英ﾌﾟﾚｾﾞﾝｽEB" panose="02020800000000000000" pitchFamily="18" charset="-128"/>
                <a:ea typeface="HGS創英ﾌﾟﾚｾﾞﾝｽEB" panose="02020800000000000000" pitchFamily="18" charset="-128"/>
              </a:rPr>
              <a:t>8</a:t>
            </a: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社の良書</a:t>
            </a:r>
            <a:endParaRPr kumimoji="1" lang="en-US" altLang="ja-JP" sz="1400" dirty="0">
              <a:solidFill>
                <a:schemeClr val="tx2"/>
              </a:solidFill>
              <a:latin typeface="HGS創英ﾌﾟﾚｾﾞﾝｽEB" panose="02020800000000000000" pitchFamily="18" charset="-128"/>
              <a:ea typeface="HGS創英ﾌﾟﾚｾﾞﾝｽEB" panose="02020800000000000000" pitchFamily="18" charset="-128"/>
            </a:endParaRPr>
          </a:p>
          <a:p>
            <a:pPr algn="ct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約</a:t>
            </a:r>
            <a:r>
              <a:rPr kumimoji="1" lang="en-US" altLang="ja-JP" sz="1400" dirty="0">
                <a:solidFill>
                  <a:schemeClr val="tx2"/>
                </a:solidFill>
                <a:latin typeface="HGS創英ﾌﾟﾚｾﾞﾝｽEB" panose="02020800000000000000" pitchFamily="18" charset="-128"/>
                <a:ea typeface="HGS創英ﾌﾟﾚｾﾞﾝｽEB" panose="02020800000000000000" pitchFamily="18" charset="-128"/>
              </a:rPr>
              <a:t>1,000</a:t>
            </a: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冊が</a:t>
            </a:r>
            <a:endParaRPr kumimoji="1" lang="en-US" altLang="ja-JP" sz="1400" dirty="0">
              <a:solidFill>
                <a:schemeClr val="tx2"/>
              </a:solidFill>
              <a:latin typeface="HGS創英ﾌﾟﾚｾﾞﾝｽEB" panose="02020800000000000000" pitchFamily="18" charset="-128"/>
              <a:ea typeface="HGS創英ﾌﾟﾚｾﾞﾝｽEB" panose="02020800000000000000" pitchFamily="18" charset="-128"/>
            </a:endParaRPr>
          </a:p>
          <a:p>
            <a:pPr algn="ct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自由に読めます。</a:t>
            </a:r>
          </a:p>
        </p:txBody>
      </p:sp>
      <p:cxnSp>
        <p:nvCxnSpPr>
          <p:cNvPr id="25" name="直線コネクタ 24">
            <a:extLst>
              <a:ext uri="{FF2B5EF4-FFF2-40B4-BE49-F238E27FC236}">
                <a16:creationId xmlns="" xmlns:a16="http://schemas.microsoft.com/office/drawing/2014/main" id="{8DDB0B02-BB56-4A2A-BBA4-DDE0873FC4E7}"/>
              </a:ext>
            </a:extLst>
          </p:cNvPr>
          <p:cNvCxnSpPr/>
          <p:nvPr/>
        </p:nvCxnSpPr>
        <p:spPr>
          <a:xfrm>
            <a:off x="3285368" y="3633831"/>
            <a:ext cx="2189527" cy="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26" name="直線コネクタ 25">
            <a:extLst>
              <a:ext uri="{FF2B5EF4-FFF2-40B4-BE49-F238E27FC236}">
                <a16:creationId xmlns="" xmlns:a16="http://schemas.microsoft.com/office/drawing/2014/main" id="{76DE3DDB-7580-41FD-8A80-F2109AED9379}"/>
              </a:ext>
            </a:extLst>
          </p:cNvPr>
          <p:cNvCxnSpPr/>
          <p:nvPr/>
        </p:nvCxnSpPr>
        <p:spPr>
          <a:xfrm>
            <a:off x="3285367" y="5078135"/>
            <a:ext cx="2189527" cy="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27" name="直線コネクタ 26">
            <a:extLst>
              <a:ext uri="{FF2B5EF4-FFF2-40B4-BE49-F238E27FC236}">
                <a16:creationId xmlns="" xmlns:a16="http://schemas.microsoft.com/office/drawing/2014/main" id="{A3289363-1FA2-49A6-8BAD-AFEF796B8A75}"/>
              </a:ext>
            </a:extLst>
          </p:cNvPr>
          <p:cNvCxnSpPr/>
          <p:nvPr/>
        </p:nvCxnSpPr>
        <p:spPr>
          <a:xfrm>
            <a:off x="6020614" y="3618451"/>
            <a:ext cx="2189527" cy="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28" name="直線コネクタ 27">
            <a:extLst>
              <a:ext uri="{FF2B5EF4-FFF2-40B4-BE49-F238E27FC236}">
                <a16:creationId xmlns="" xmlns:a16="http://schemas.microsoft.com/office/drawing/2014/main" id="{44CCBAF0-FAF9-4C44-9B28-5BD1DB76B022}"/>
              </a:ext>
            </a:extLst>
          </p:cNvPr>
          <p:cNvCxnSpPr/>
          <p:nvPr/>
        </p:nvCxnSpPr>
        <p:spPr>
          <a:xfrm>
            <a:off x="6020613" y="5062755"/>
            <a:ext cx="2189527" cy="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29" name="直線コネクタ 28">
            <a:extLst>
              <a:ext uri="{FF2B5EF4-FFF2-40B4-BE49-F238E27FC236}">
                <a16:creationId xmlns="" xmlns:a16="http://schemas.microsoft.com/office/drawing/2014/main" id="{FC67C93B-40B3-4A7F-9B87-200AC692D54B}"/>
              </a:ext>
            </a:extLst>
          </p:cNvPr>
          <p:cNvCxnSpPr/>
          <p:nvPr/>
        </p:nvCxnSpPr>
        <p:spPr>
          <a:xfrm>
            <a:off x="2073480" y="5270097"/>
            <a:ext cx="2189527" cy="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30" name="直線コネクタ 29">
            <a:extLst>
              <a:ext uri="{FF2B5EF4-FFF2-40B4-BE49-F238E27FC236}">
                <a16:creationId xmlns="" xmlns:a16="http://schemas.microsoft.com/office/drawing/2014/main" id="{80EBF192-515D-46C4-B2CE-F17220983904}"/>
              </a:ext>
            </a:extLst>
          </p:cNvPr>
          <p:cNvCxnSpPr/>
          <p:nvPr/>
        </p:nvCxnSpPr>
        <p:spPr>
          <a:xfrm>
            <a:off x="2073479" y="6714401"/>
            <a:ext cx="2189527" cy="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31" name="直線コネクタ 30">
            <a:extLst>
              <a:ext uri="{FF2B5EF4-FFF2-40B4-BE49-F238E27FC236}">
                <a16:creationId xmlns="" xmlns:a16="http://schemas.microsoft.com/office/drawing/2014/main" id="{21786EFB-6692-4BF1-9BFB-8934F75502A8}"/>
              </a:ext>
            </a:extLst>
          </p:cNvPr>
          <p:cNvCxnSpPr/>
          <p:nvPr/>
        </p:nvCxnSpPr>
        <p:spPr>
          <a:xfrm>
            <a:off x="4776133" y="5266889"/>
            <a:ext cx="2189527" cy="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32" name="直線コネクタ 31">
            <a:extLst>
              <a:ext uri="{FF2B5EF4-FFF2-40B4-BE49-F238E27FC236}">
                <a16:creationId xmlns="" xmlns:a16="http://schemas.microsoft.com/office/drawing/2014/main" id="{707DFEC2-9338-4BA3-B950-26827D9E5EA0}"/>
              </a:ext>
            </a:extLst>
          </p:cNvPr>
          <p:cNvCxnSpPr/>
          <p:nvPr/>
        </p:nvCxnSpPr>
        <p:spPr>
          <a:xfrm>
            <a:off x="4776132" y="6711193"/>
            <a:ext cx="2189527"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33" name="正方形/長方形 32">
            <a:extLst>
              <a:ext uri="{FF2B5EF4-FFF2-40B4-BE49-F238E27FC236}">
                <a16:creationId xmlns="" xmlns:a16="http://schemas.microsoft.com/office/drawing/2014/main" id="{FA160EDA-C81B-4002-B758-5EE46F2FFB31}"/>
              </a:ext>
            </a:extLst>
          </p:cNvPr>
          <p:cNvSpPr/>
          <p:nvPr/>
        </p:nvSpPr>
        <p:spPr>
          <a:xfrm>
            <a:off x="3285367" y="3715045"/>
            <a:ext cx="2189527" cy="1291904"/>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クラス全員で</a:t>
            </a:r>
            <a:endParaRPr kumimoji="1" lang="en-US" altLang="ja-JP" sz="1400" dirty="0">
              <a:solidFill>
                <a:schemeClr val="tx2"/>
              </a:solidFill>
              <a:latin typeface="HGS創英ﾌﾟﾚｾﾞﾝｽEB" panose="02020800000000000000" pitchFamily="18" charset="-128"/>
              <a:ea typeface="HGS創英ﾌﾟﾚｾﾞﾝｽEB" panose="02020800000000000000" pitchFamily="18" charset="-128"/>
            </a:endParaRPr>
          </a:p>
          <a:p>
            <a:pPr algn="ct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同じ本を同時に</a:t>
            </a:r>
            <a:endParaRPr kumimoji="1" lang="en-US" altLang="ja-JP" sz="1400" dirty="0">
              <a:solidFill>
                <a:schemeClr val="tx2"/>
              </a:solidFill>
              <a:latin typeface="HGS創英ﾌﾟﾚｾﾞﾝｽEB" panose="02020800000000000000" pitchFamily="18" charset="-128"/>
              <a:ea typeface="HGS創英ﾌﾟﾚｾﾞﾝｽEB" panose="02020800000000000000" pitchFamily="18" charset="-128"/>
            </a:endParaRPr>
          </a:p>
          <a:p>
            <a:pPr algn="ct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　読むことができます。</a:t>
            </a:r>
          </a:p>
        </p:txBody>
      </p:sp>
      <p:sp>
        <p:nvSpPr>
          <p:cNvPr id="34" name="正方形/長方形 33">
            <a:extLst>
              <a:ext uri="{FF2B5EF4-FFF2-40B4-BE49-F238E27FC236}">
                <a16:creationId xmlns="" xmlns:a16="http://schemas.microsoft.com/office/drawing/2014/main" id="{4EB9B18A-140B-4D96-94EE-E370B5B00B02}"/>
              </a:ext>
            </a:extLst>
          </p:cNvPr>
          <p:cNvSpPr/>
          <p:nvPr/>
        </p:nvSpPr>
        <p:spPr>
          <a:xfrm>
            <a:off x="6020613" y="3694651"/>
            <a:ext cx="2189527" cy="1291904"/>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近くに書店がない地域の</a:t>
            </a:r>
            <a:endParaRPr kumimoji="1" lang="en-US" altLang="ja-JP" sz="1400" dirty="0">
              <a:solidFill>
                <a:schemeClr val="tx2"/>
              </a:solidFill>
              <a:latin typeface="HGS創英ﾌﾟﾚｾﾞﾝｽEB" panose="02020800000000000000" pitchFamily="18" charset="-128"/>
              <a:ea typeface="HGS創英ﾌﾟﾚｾﾞﾝｽEB" panose="02020800000000000000" pitchFamily="18" charset="-128"/>
            </a:endParaRPr>
          </a:p>
          <a:p>
            <a:pPr algn="ct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子供たちも</a:t>
            </a:r>
            <a:endParaRPr kumimoji="1" lang="en-US" altLang="ja-JP" sz="1400" dirty="0">
              <a:solidFill>
                <a:schemeClr val="tx2"/>
              </a:solidFill>
              <a:latin typeface="HGS創英ﾌﾟﾚｾﾞﾝｽEB" panose="02020800000000000000" pitchFamily="18" charset="-128"/>
              <a:ea typeface="HGS創英ﾌﾟﾚｾﾞﾝｽEB" panose="02020800000000000000" pitchFamily="18" charset="-128"/>
            </a:endParaRPr>
          </a:p>
          <a:p>
            <a:pPr algn="ct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最新刊にふれられます。</a:t>
            </a:r>
          </a:p>
        </p:txBody>
      </p:sp>
      <p:sp>
        <p:nvSpPr>
          <p:cNvPr id="35" name="正方形/長方形 34">
            <a:extLst>
              <a:ext uri="{FF2B5EF4-FFF2-40B4-BE49-F238E27FC236}">
                <a16:creationId xmlns="" xmlns:a16="http://schemas.microsoft.com/office/drawing/2014/main" id="{13DC1A64-FA55-431B-BD85-10BC2C65D64E}"/>
              </a:ext>
            </a:extLst>
          </p:cNvPr>
          <p:cNvSpPr/>
          <p:nvPr/>
        </p:nvSpPr>
        <p:spPr>
          <a:xfrm>
            <a:off x="4776131" y="5348155"/>
            <a:ext cx="2189527" cy="1291904"/>
          </a:xfrm>
          <a:prstGeom prst="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読みたい本が見つけられない子供たちの</a:t>
            </a:r>
            <a:endParaRPr kumimoji="1" lang="en-US" altLang="ja-JP" sz="1400" dirty="0">
              <a:solidFill>
                <a:schemeClr val="tx2"/>
              </a:solidFill>
              <a:latin typeface="HGS創英ﾌﾟﾚｾﾞﾝｽEB" panose="02020800000000000000" pitchFamily="18" charset="-128"/>
              <a:ea typeface="HGS創英ﾌﾟﾚｾﾞﾝｽEB" panose="02020800000000000000" pitchFamily="18" charset="-128"/>
            </a:endParaRPr>
          </a:p>
          <a:p>
            <a:pPr algn="ctr"/>
            <a:r>
              <a:rPr kumimoji="1" lang="ja-JP" altLang="en-US" sz="1400" dirty="0">
                <a:solidFill>
                  <a:schemeClr val="tx2"/>
                </a:solidFill>
                <a:latin typeface="HGS創英ﾌﾟﾚｾﾞﾝｽEB" panose="02020800000000000000" pitchFamily="18" charset="-128"/>
                <a:ea typeface="HGS創英ﾌﾟﾚｾﾞﾝｽEB" panose="02020800000000000000" pitchFamily="18" charset="-128"/>
              </a:rPr>
              <a:t>悩みも解消します。</a:t>
            </a:r>
          </a:p>
        </p:txBody>
      </p:sp>
      <p:sp>
        <p:nvSpPr>
          <p:cNvPr id="36" name="正方形/長方形 35">
            <a:extLst>
              <a:ext uri="{FF2B5EF4-FFF2-40B4-BE49-F238E27FC236}">
                <a16:creationId xmlns="" xmlns:a16="http://schemas.microsoft.com/office/drawing/2014/main" id="{6088AB1F-3783-49A5-B2CB-99461F802F24}"/>
              </a:ext>
            </a:extLst>
          </p:cNvPr>
          <p:cNvSpPr/>
          <p:nvPr/>
        </p:nvSpPr>
        <p:spPr>
          <a:xfrm>
            <a:off x="713062" y="3156540"/>
            <a:ext cx="7497078" cy="353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こんな読書体験が実現します。</a:t>
            </a:r>
          </a:p>
        </p:txBody>
      </p:sp>
      <p:sp>
        <p:nvSpPr>
          <p:cNvPr id="37" name="正方形/長方形 36">
            <a:extLst>
              <a:ext uri="{FF2B5EF4-FFF2-40B4-BE49-F238E27FC236}">
                <a16:creationId xmlns="" xmlns:a16="http://schemas.microsoft.com/office/drawing/2014/main" id="{A61F93F7-8E4B-4BC6-84C2-042FBF6860CB}"/>
              </a:ext>
            </a:extLst>
          </p:cNvPr>
          <p:cNvSpPr/>
          <p:nvPr/>
        </p:nvSpPr>
        <p:spPr>
          <a:xfrm>
            <a:off x="0" y="285226"/>
            <a:ext cx="3373152" cy="6670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algn="r"/>
            <a:r>
              <a:rPr kumimoji="1" lang="ja-JP" altLang="en-US" sz="4000" dirty="0">
                <a:solidFill>
                  <a:schemeClr val="tx2"/>
                </a:solidFill>
                <a:latin typeface="HGP創英ﾌﾟﾚｾﾞﾝｽEB" panose="02020800000000000000" pitchFamily="18" charset="-128"/>
                <a:ea typeface="HGP創英ﾌﾟﾚｾﾞﾝｽEB" panose="02020800000000000000" pitchFamily="18" charset="-128"/>
              </a:rPr>
              <a:t>電子図書館</a:t>
            </a:r>
            <a:r>
              <a:rPr kumimoji="1" lang="ja-JP" altLang="en-US" sz="4000" dirty="0">
                <a:solidFill>
                  <a:schemeClr val="tx2"/>
                </a:solidFill>
                <a:latin typeface="HGS創英ﾌﾟﾚｾﾞﾝｽEB" panose="02020800000000000000" pitchFamily="18" charset="-128"/>
                <a:ea typeface="HGS創英ﾌﾟﾚｾﾞﾝｽEB" panose="02020800000000000000" pitchFamily="18" charset="-128"/>
              </a:rPr>
              <a:t>　　　　　　　</a:t>
            </a:r>
          </a:p>
        </p:txBody>
      </p:sp>
      <p:pic>
        <p:nvPicPr>
          <p:cNvPr id="38" name="図 37">
            <a:extLst>
              <a:ext uri="{FF2B5EF4-FFF2-40B4-BE49-F238E27FC236}">
                <a16:creationId xmlns="" xmlns:a16="http://schemas.microsoft.com/office/drawing/2014/main" id="{F429521F-299A-4B16-8C77-C9AAE2958B1B}"/>
              </a:ext>
            </a:extLst>
          </p:cNvPr>
          <p:cNvPicPr>
            <a:picLocks noChangeAspect="1"/>
          </p:cNvPicPr>
          <p:nvPr/>
        </p:nvPicPr>
        <p:blipFill>
          <a:blip r:embed="rId4"/>
          <a:stretch>
            <a:fillRect/>
          </a:stretch>
        </p:blipFill>
        <p:spPr>
          <a:xfrm>
            <a:off x="3220982" y="-212790"/>
            <a:ext cx="3164348" cy="1772315"/>
          </a:xfrm>
          <a:prstGeom prst="rect">
            <a:avLst/>
          </a:prstGeom>
        </p:spPr>
      </p:pic>
      <p:sp>
        <p:nvSpPr>
          <p:cNvPr id="39" name="正方形/長方形 38">
            <a:extLst>
              <a:ext uri="{FF2B5EF4-FFF2-40B4-BE49-F238E27FC236}">
                <a16:creationId xmlns="" xmlns:a16="http://schemas.microsoft.com/office/drawing/2014/main" id="{4C2958CB-64BA-4C0D-844A-1EB31648A3BA}"/>
              </a:ext>
            </a:extLst>
          </p:cNvPr>
          <p:cNvSpPr/>
          <p:nvPr/>
        </p:nvSpPr>
        <p:spPr>
          <a:xfrm>
            <a:off x="3373152" y="184558"/>
            <a:ext cx="2583809" cy="2013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chemeClr val="tx1"/>
                </a:solidFill>
              </a:rPr>
              <a:t>スクールイーライブラリー</a:t>
            </a:r>
          </a:p>
        </p:txBody>
      </p:sp>
      <p:sp>
        <p:nvSpPr>
          <p:cNvPr id="40" name="正方形/長方形 39">
            <a:extLst>
              <a:ext uri="{FF2B5EF4-FFF2-40B4-BE49-F238E27FC236}">
                <a16:creationId xmlns="" xmlns:a16="http://schemas.microsoft.com/office/drawing/2014/main" id="{9DFC6104-F5EF-4F2E-BB62-FC568A4FB3A3}"/>
              </a:ext>
            </a:extLst>
          </p:cNvPr>
          <p:cNvSpPr/>
          <p:nvPr/>
        </p:nvSpPr>
        <p:spPr>
          <a:xfrm>
            <a:off x="6033630" y="285226"/>
            <a:ext cx="2422474" cy="6670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r>
              <a:rPr kumimoji="1" lang="ja-JP" altLang="en-US" sz="4000" dirty="0">
                <a:solidFill>
                  <a:schemeClr val="tx2"/>
                </a:solidFill>
                <a:latin typeface="HGP創英ﾌﾟﾚｾﾞﾝｽEB" panose="02020800000000000000" pitchFamily="18" charset="-128"/>
                <a:ea typeface="HGP創英ﾌﾟﾚｾﾞﾝｽEB" panose="02020800000000000000" pitchFamily="18" charset="-128"/>
              </a:rPr>
              <a:t>とは？</a:t>
            </a:r>
            <a:r>
              <a:rPr kumimoji="1" lang="ja-JP" altLang="en-US" sz="4000" dirty="0">
                <a:solidFill>
                  <a:schemeClr val="tx2"/>
                </a:solidFill>
                <a:latin typeface="HGS創英ﾌﾟﾚｾﾞﾝｽEB" panose="02020800000000000000" pitchFamily="18" charset="-128"/>
                <a:ea typeface="HGS創英ﾌﾟﾚｾﾞﾝｽEB" panose="02020800000000000000" pitchFamily="18" charset="-128"/>
              </a:rPr>
              <a:t>　　　　　　　</a:t>
            </a:r>
          </a:p>
        </p:txBody>
      </p:sp>
      <p:sp>
        <p:nvSpPr>
          <p:cNvPr id="2" name="正方形/長方形 1">
            <a:extLst>
              <a:ext uri="{FF2B5EF4-FFF2-40B4-BE49-F238E27FC236}">
                <a16:creationId xmlns="" xmlns:a16="http://schemas.microsoft.com/office/drawing/2014/main" id="{2E44707B-A598-4027-9E2F-566739B471E4}"/>
              </a:ext>
            </a:extLst>
          </p:cNvPr>
          <p:cNvSpPr/>
          <p:nvPr/>
        </p:nvSpPr>
        <p:spPr>
          <a:xfrm>
            <a:off x="8755080" y="6493263"/>
            <a:ext cx="388920" cy="3523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2"/>
                </a:solidFill>
              </a:rPr>
              <a:t>１</a:t>
            </a:r>
          </a:p>
        </p:txBody>
      </p:sp>
      <p:sp>
        <p:nvSpPr>
          <p:cNvPr id="41" name="テキスト ボックス 40">
            <a:extLst>
              <a:ext uri="{FF2B5EF4-FFF2-40B4-BE49-F238E27FC236}">
                <a16:creationId xmlns="" xmlns:a16="http://schemas.microsoft.com/office/drawing/2014/main" id="{408DBC2A-9152-4ACD-B02A-3EE7CA318598}"/>
              </a:ext>
            </a:extLst>
          </p:cNvPr>
          <p:cNvSpPr txBox="1"/>
          <p:nvPr/>
        </p:nvSpPr>
        <p:spPr>
          <a:xfrm>
            <a:off x="3373153" y="864078"/>
            <a:ext cx="2583808" cy="276999"/>
          </a:xfrm>
          <a:prstGeom prst="rect">
            <a:avLst/>
          </a:prstGeom>
          <a:noFill/>
        </p:spPr>
        <p:txBody>
          <a:bodyPr wrap="square" rtlCol="0">
            <a:spAutoFit/>
          </a:bodyPr>
          <a:lstStyle/>
          <a:p>
            <a:pPr algn="ctr"/>
            <a:r>
              <a:rPr kumimoji="1" lang="ja-JP" altLang="en-US" sz="1200" dirty="0"/>
              <a:t>（商標登録出願中）</a:t>
            </a:r>
          </a:p>
        </p:txBody>
      </p:sp>
    </p:spTree>
    <p:extLst>
      <p:ext uri="{BB962C8B-B14F-4D97-AF65-F5344CB8AC3E}">
        <p14:creationId xmlns:p14="http://schemas.microsoft.com/office/powerpoint/2010/main" val="290476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四角形: 角を丸くする 25">
            <a:extLst>
              <a:ext uri="{FF2B5EF4-FFF2-40B4-BE49-F238E27FC236}">
                <a16:creationId xmlns="" xmlns:a16="http://schemas.microsoft.com/office/drawing/2014/main" id="{5833BB96-1442-443A-B900-FA3460B53DD8}"/>
              </a:ext>
            </a:extLst>
          </p:cNvPr>
          <p:cNvSpPr/>
          <p:nvPr/>
        </p:nvSpPr>
        <p:spPr>
          <a:xfrm>
            <a:off x="857264" y="3124173"/>
            <a:ext cx="2592198" cy="3106228"/>
          </a:xfrm>
          <a:prstGeom prst="round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四角形: 角を丸くする 23">
            <a:extLst>
              <a:ext uri="{FF2B5EF4-FFF2-40B4-BE49-F238E27FC236}">
                <a16:creationId xmlns="" xmlns:a16="http://schemas.microsoft.com/office/drawing/2014/main" id="{B789BBFC-D517-4E4F-BFD6-03DCD14CAB6F}"/>
              </a:ext>
            </a:extLst>
          </p:cNvPr>
          <p:cNvSpPr/>
          <p:nvPr/>
        </p:nvSpPr>
        <p:spPr>
          <a:xfrm>
            <a:off x="5338549" y="3124173"/>
            <a:ext cx="2592198" cy="2977292"/>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 xmlns:a16="http://schemas.microsoft.com/office/drawing/2014/main" id="{E0DE9007-DF96-4F86-9FB7-1E8A442277F3}"/>
              </a:ext>
            </a:extLst>
          </p:cNvPr>
          <p:cNvSpPr/>
          <p:nvPr/>
        </p:nvSpPr>
        <p:spPr>
          <a:xfrm>
            <a:off x="0" y="285226"/>
            <a:ext cx="3373152" cy="6670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algn="r"/>
            <a:r>
              <a:rPr kumimoji="1" lang="ja-JP" altLang="en-US" sz="4000" dirty="0">
                <a:solidFill>
                  <a:schemeClr val="tx2"/>
                </a:solidFill>
                <a:latin typeface="HGP創英ﾌﾟﾚｾﾞﾝｽEB" panose="02020800000000000000" pitchFamily="18" charset="-128"/>
                <a:ea typeface="HGP創英ﾌﾟﾚｾﾞﾝｽEB" panose="02020800000000000000" pitchFamily="18" charset="-128"/>
              </a:rPr>
              <a:t>電子図書館</a:t>
            </a:r>
            <a:r>
              <a:rPr kumimoji="1" lang="ja-JP" altLang="en-US" sz="4000" dirty="0">
                <a:solidFill>
                  <a:schemeClr val="tx2"/>
                </a:solidFill>
                <a:latin typeface="HGS創英ﾌﾟﾚｾﾞﾝｽEB" panose="02020800000000000000" pitchFamily="18" charset="-128"/>
                <a:ea typeface="HGS創英ﾌﾟﾚｾﾞﾝｽEB" panose="02020800000000000000" pitchFamily="18" charset="-128"/>
              </a:rPr>
              <a:t>　　　　　　　</a:t>
            </a:r>
          </a:p>
        </p:txBody>
      </p:sp>
      <p:pic>
        <p:nvPicPr>
          <p:cNvPr id="3" name="図 2">
            <a:extLst>
              <a:ext uri="{FF2B5EF4-FFF2-40B4-BE49-F238E27FC236}">
                <a16:creationId xmlns="" xmlns:a16="http://schemas.microsoft.com/office/drawing/2014/main" id="{68521578-027B-43F0-9997-A96FA6F2D4D0}"/>
              </a:ext>
            </a:extLst>
          </p:cNvPr>
          <p:cNvPicPr>
            <a:picLocks noChangeAspect="1"/>
          </p:cNvPicPr>
          <p:nvPr/>
        </p:nvPicPr>
        <p:blipFill>
          <a:blip r:embed="rId2"/>
          <a:stretch>
            <a:fillRect/>
          </a:stretch>
        </p:blipFill>
        <p:spPr>
          <a:xfrm>
            <a:off x="3220982" y="-212790"/>
            <a:ext cx="3164348" cy="1772315"/>
          </a:xfrm>
          <a:prstGeom prst="rect">
            <a:avLst/>
          </a:prstGeom>
        </p:spPr>
      </p:pic>
      <p:sp>
        <p:nvSpPr>
          <p:cNvPr id="4" name="正方形/長方形 3">
            <a:extLst>
              <a:ext uri="{FF2B5EF4-FFF2-40B4-BE49-F238E27FC236}">
                <a16:creationId xmlns="" xmlns:a16="http://schemas.microsoft.com/office/drawing/2014/main" id="{2AD03423-A20C-44BA-83D6-82B6285F5ECE}"/>
              </a:ext>
            </a:extLst>
          </p:cNvPr>
          <p:cNvSpPr/>
          <p:nvPr/>
        </p:nvSpPr>
        <p:spPr>
          <a:xfrm>
            <a:off x="3373152" y="184558"/>
            <a:ext cx="2583809" cy="2013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chemeClr val="tx1"/>
                </a:solidFill>
              </a:rPr>
              <a:t>スクールイーライブラリー</a:t>
            </a:r>
          </a:p>
        </p:txBody>
      </p:sp>
      <p:sp>
        <p:nvSpPr>
          <p:cNvPr id="5" name="正方形/長方形 4">
            <a:extLst>
              <a:ext uri="{FF2B5EF4-FFF2-40B4-BE49-F238E27FC236}">
                <a16:creationId xmlns="" xmlns:a16="http://schemas.microsoft.com/office/drawing/2014/main" id="{C809076A-8B38-48CC-AE8C-9F51560DA372}"/>
              </a:ext>
            </a:extLst>
          </p:cNvPr>
          <p:cNvSpPr/>
          <p:nvPr/>
        </p:nvSpPr>
        <p:spPr>
          <a:xfrm>
            <a:off x="6033630" y="285226"/>
            <a:ext cx="2422474" cy="6670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r>
              <a:rPr kumimoji="1" lang="ja-JP" altLang="en-US" sz="4000" dirty="0">
                <a:solidFill>
                  <a:schemeClr val="tx2"/>
                </a:solidFill>
                <a:latin typeface="HGP創英ﾌﾟﾚｾﾞﾝｽEB" panose="02020800000000000000" pitchFamily="18" charset="-128"/>
                <a:ea typeface="HGP創英ﾌﾟﾚｾﾞﾝｽEB" panose="02020800000000000000" pitchFamily="18" charset="-128"/>
              </a:rPr>
              <a:t>のしくみ</a:t>
            </a:r>
            <a:r>
              <a:rPr kumimoji="1" lang="ja-JP" altLang="en-US" sz="4000" dirty="0">
                <a:solidFill>
                  <a:schemeClr val="tx2"/>
                </a:solidFill>
                <a:latin typeface="HGS創英ﾌﾟﾚｾﾞﾝｽEB" panose="02020800000000000000" pitchFamily="18" charset="-128"/>
                <a:ea typeface="HGS創英ﾌﾟﾚｾﾞﾝｽEB" panose="02020800000000000000" pitchFamily="18" charset="-128"/>
              </a:rPr>
              <a:t>　　　　　　　</a:t>
            </a:r>
          </a:p>
        </p:txBody>
      </p:sp>
      <p:sp>
        <p:nvSpPr>
          <p:cNvPr id="6" name="正方形/長方形 5">
            <a:extLst>
              <a:ext uri="{FF2B5EF4-FFF2-40B4-BE49-F238E27FC236}">
                <a16:creationId xmlns="" xmlns:a16="http://schemas.microsoft.com/office/drawing/2014/main" id="{6E236804-3B86-4753-B38A-A0D931226DFB}"/>
              </a:ext>
            </a:extLst>
          </p:cNvPr>
          <p:cNvSpPr/>
          <p:nvPr/>
        </p:nvSpPr>
        <p:spPr>
          <a:xfrm>
            <a:off x="763398" y="1121584"/>
            <a:ext cx="8124880" cy="1692771"/>
          </a:xfrm>
          <a:prstGeom prst="rect">
            <a:avLst/>
          </a:prstGeom>
        </p:spPr>
        <p:txBody>
          <a:bodyPr wrap="square">
            <a:spAutoFit/>
          </a:bodyPr>
          <a:lstStyle/>
          <a:p>
            <a:r>
              <a:rPr lang="ja-JP" altLang="en-US" sz="2000" dirty="0">
                <a:latin typeface="AxisStd-Light"/>
              </a:rPr>
              <a:t>●インターネットを利用して、電子書籍を読むことができます。</a:t>
            </a:r>
          </a:p>
          <a:p>
            <a:r>
              <a:rPr lang="ja-JP" altLang="en-US" sz="2000" dirty="0">
                <a:latin typeface="AxisStd-Light"/>
              </a:rPr>
              <a:t>●</a:t>
            </a:r>
            <a:r>
              <a:rPr lang="ja-JP" altLang="en-US" sz="2000" dirty="0">
                <a:solidFill>
                  <a:srgbClr val="C00000"/>
                </a:solidFill>
                <a:latin typeface="HGP創英角ｺﾞｼｯｸUB" panose="020B0900000000000000" pitchFamily="50" charset="-128"/>
                <a:ea typeface="HGP創英角ｺﾞｼｯｸUB" panose="020B0900000000000000" pitchFamily="50" charset="-128"/>
              </a:rPr>
              <a:t>１年間</a:t>
            </a:r>
            <a:r>
              <a:rPr lang="en-US" altLang="ja-JP" b="1" dirty="0">
                <a:solidFill>
                  <a:srgbClr val="C00000"/>
                </a:solidFill>
                <a:latin typeface="HGP創英角ｺﾞｼｯｸUB" panose="020B0900000000000000" pitchFamily="50" charset="-128"/>
                <a:ea typeface="HGP創英角ｺﾞｼｯｸUB" panose="020B0900000000000000" pitchFamily="50" charset="-128"/>
              </a:rPr>
              <a:t>28,800</a:t>
            </a:r>
            <a:r>
              <a:rPr lang="ja-JP" altLang="en-US" b="1" dirty="0">
                <a:solidFill>
                  <a:srgbClr val="C00000"/>
                </a:solidFill>
                <a:latin typeface="HGP創英角ｺﾞｼｯｸUB" panose="020B0900000000000000" pitchFamily="50" charset="-128"/>
                <a:ea typeface="HGP創英角ｺﾞｼｯｸUB" panose="020B0900000000000000" pitchFamily="50" charset="-128"/>
              </a:rPr>
              <a:t>円</a:t>
            </a:r>
            <a:r>
              <a:rPr lang="ja-JP" altLang="en-US" sz="2000" dirty="0">
                <a:solidFill>
                  <a:srgbClr val="C00000"/>
                </a:solidFill>
                <a:latin typeface="HGP創英角ｺﾞｼｯｸUB" panose="020B0900000000000000" pitchFamily="50" charset="-128"/>
                <a:ea typeface="HGP創英角ｺﾞｼｯｸUB" panose="020B0900000000000000" pitchFamily="50" charset="-128"/>
              </a:rPr>
              <a:t>（税込）</a:t>
            </a:r>
            <a:r>
              <a:rPr lang="ja-JP" altLang="en-US" sz="2000" dirty="0">
                <a:latin typeface="AxisStd-Light"/>
              </a:rPr>
              <a:t>で、</a:t>
            </a:r>
            <a:r>
              <a:rPr lang="en-US" altLang="ja-JP" sz="2000" dirty="0">
                <a:latin typeface="AxisStd-Light"/>
              </a:rPr>
              <a:t>41</a:t>
            </a:r>
            <a:r>
              <a:rPr lang="ja-JP" altLang="en-US" sz="2000" dirty="0">
                <a:latin typeface="AxisStd-Light"/>
              </a:rPr>
              <a:t>個の</a:t>
            </a:r>
            <a:r>
              <a:rPr lang="en-US" altLang="ja-JP" sz="2000" dirty="0">
                <a:latin typeface="AxisStd-Light"/>
              </a:rPr>
              <a:t>ID</a:t>
            </a:r>
            <a:r>
              <a:rPr lang="ja-JP" altLang="en-US" sz="2000" dirty="0">
                <a:latin typeface="AxisStd-Light"/>
              </a:rPr>
              <a:t>が利用できます 。</a:t>
            </a:r>
            <a:endParaRPr lang="en-US" altLang="ja-JP" sz="2000" dirty="0">
              <a:latin typeface="AxisStd-Light"/>
            </a:endParaRPr>
          </a:p>
          <a:p>
            <a:r>
              <a:rPr lang="ja-JP" altLang="en-US" sz="2000" dirty="0">
                <a:latin typeface="AxisStd-Light"/>
              </a:rPr>
              <a:t>　</a:t>
            </a:r>
            <a:r>
              <a:rPr lang="en-US" altLang="ja-JP" sz="1800" dirty="0">
                <a:latin typeface="AxisStd-Light"/>
              </a:rPr>
              <a:t>※42</a:t>
            </a:r>
            <a:r>
              <a:rPr lang="ja-JP" altLang="en-US" sz="1800" dirty="0">
                <a:latin typeface="AxisStd-Light"/>
              </a:rPr>
              <a:t>個以上の</a:t>
            </a:r>
            <a:r>
              <a:rPr lang="en-US" altLang="ja-JP" sz="1800" dirty="0">
                <a:latin typeface="AxisStd-Light"/>
              </a:rPr>
              <a:t>ID</a:t>
            </a:r>
            <a:r>
              <a:rPr lang="ja-JP" altLang="en-US" sz="1800" dirty="0">
                <a:latin typeface="AxisStd-Light"/>
              </a:rPr>
              <a:t>を希望される場合は、改めてお見積りを提出いたします。</a:t>
            </a:r>
          </a:p>
          <a:p>
            <a:r>
              <a:rPr lang="ja-JP" altLang="en-US" sz="2000" dirty="0">
                <a:latin typeface="AxisStd-Light"/>
              </a:rPr>
              <a:t>●パソコン、タブレット、スマートフォンで利用することができます。</a:t>
            </a:r>
          </a:p>
          <a:p>
            <a:r>
              <a:rPr lang="ja-JP" altLang="en-US" sz="2000" dirty="0">
                <a:latin typeface="AxisStd-Light"/>
              </a:rPr>
              <a:t>●常時約</a:t>
            </a:r>
            <a:r>
              <a:rPr lang="en-US" altLang="ja-JP" sz="2000" dirty="0">
                <a:latin typeface="AxisStd-Light"/>
              </a:rPr>
              <a:t>1,000</a:t>
            </a:r>
            <a:r>
              <a:rPr lang="ja-JP" altLang="en-US" sz="2000" dirty="0">
                <a:latin typeface="AxisStd-Light"/>
              </a:rPr>
              <a:t>冊掲載。３～６カ月で書籍の入れ替えがあります。</a:t>
            </a:r>
            <a:endParaRPr lang="ja-JP" altLang="en-US" sz="2000" dirty="0"/>
          </a:p>
        </p:txBody>
      </p:sp>
      <p:pic>
        <p:nvPicPr>
          <p:cNvPr id="7" name="Picture 22" descr="ãã³ã³ãã¥ã¼ã¿ã®ã¤ã©ã¹ããã®ç»åæ¤ç´¢çµæ">
            <a:extLst>
              <a:ext uri="{FF2B5EF4-FFF2-40B4-BE49-F238E27FC236}">
                <a16:creationId xmlns="" xmlns:a16="http://schemas.microsoft.com/office/drawing/2014/main" id="{FF557126-4E7E-4425-93E5-856CAADBD67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3057" y="3583789"/>
            <a:ext cx="779019" cy="103769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æ½è¨­No13æ ¡éã¤ã©ã¹ã">
            <a:extLst>
              <a:ext uri="{FF2B5EF4-FFF2-40B4-BE49-F238E27FC236}">
                <a16:creationId xmlns="" xmlns:a16="http://schemas.microsoft.com/office/drawing/2014/main" id="{4368F4BE-F335-4063-AD04-5605D588E04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37657" y="3499084"/>
            <a:ext cx="1387405" cy="924937"/>
          </a:xfrm>
          <a:prstGeom prst="rect">
            <a:avLst/>
          </a:prstGeom>
          <a:noFill/>
          <a:extLst>
            <a:ext uri="{909E8E84-426E-40DD-AFC4-6F175D3DCCD1}">
              <a14:hiddenFill xmlns:a14="http://schemas.microsoft.com/office/drawing/2010/main">
                <a:solidFill>
                  <a:srgbClr val="FFFFFF"/>
                </a:solidFill>
              </a14:hiddenFill>
            </a:ext>
          </a:extLst>
        </p:spPr>
      </p:pic>
      <p:sp>
        <p:nvSpPr>
          <p:cNvPr id="9" name="テキスト ボックス 8">
            <a:extLst>
              <a:ext uri="{FF2B5EF4-FFF2-40B4-BE49-F238E27FC236}">
                <a16:creationId xmlns="" xmlns:a16="http://schemas.microsoft.com/office/drawing/2014/main" id="{C70238EB-540A-410A-A90A-D67D70934EC8}"/>
              </a:ext>
            </a:extLst>
          </p:cNvPr>
          <p:cNvSpPr txBox="1"/>
          <p:nvPr/>
        </p:nvSpPr>
        <p:spPr>
          <a:xfrm>
            <a:off x="1894361" y="3341255"/>
            <a:ext cx="1544714" cy="276999"/>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小中高等学校</a:t>
            </a:r>
          </a:p>
        </p:txBody>
      </p:sp>
      <p:pic>
        <p:nvPicPr>
          <p:cNvPr id="10" name="Picture 14" descr="ãã¿ãã¬ãããä½¿ã ã¤ã©ã¹ããã®ç»åæ¤ç´¢çµæ">
            <a:extLst>
              <a:ext uri="{FF2B5EF4-FFF2-40B4-BE49-F238E27FC236}">
                <a16:creationId xmlns="" xmlns:a16="http://schemas.microsoft.com/office/drawing/2014/main" id="{A4DF9EBC-C618-4110-8C7F-75D956FAC37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2866" y="4341606"/>
            <a:ext cx="901533" cy="77869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6" descr="ãã¿ãã¬ãããä½¿ã ã¤ã©ã¹ããã®ç»åæ¤ç´¢çµæ">
            <a:extLst>
              <a:ext uri="{FF2B5EF4-FFF2-40B4-BE49-F238E27FC236}">
                <a16:creationId xmlns="" xmlns:a16="http://schemas.microsoft.com/office/drawing/2014/main" id="{E0E95226-5589-465B-94BE-6A1DF9DC524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2771" y="5328173"/>
            <a:ext cx="773221" cy="78008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0" descr="ãã¿ãã¬ãããä½¿ã ã¤ã©ã¹ããã®ç»åæ¤ç´¢çµæ">
            <a:extLst>
              <a:ext uri="{FF2B5EF4-FFF2-40B4-BE49-F238E27FC236}">
                <a16:creationId xmlns="" xmlns:a16="http://schemas.microsoft.com/office/drawing/2014/main" id="{CC9F835A-A887-4BCB-896B-6C4B764AE2B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75010" y="4968320"/>
            <a:ext cx="508361" cy="676769"/>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12">
            <a:extLst>
              <a:ext uri="{FF2B5EF4-FFF2-40B4-BE49-F238E27FC236}">
                <a16:creationId xmlns="" xmlns:a16="http://schemas.microsoft.com/office/drawing/2014/main" id="{C84CEBB0-993F-40D9-85EA-BE22AABC64C3}"/>
              </a:ext>
            </a:extLst>
          </p:cNvPr>
          <p:cNvSpPr txBox="1"/>
          <p:nvPr/>
        </p:nvSpPr>
        <p:spPr>
          <a:xfrm>
            <a:off x="2305285" y="5470872"/>
            <a:ext cx="624519" cy="276999"/>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読書</a:t>
            </a:r>
          </a:p>
        </p:txBody>
      </p:sp>
      <p:sp>
        <p:nvSpPr>
          <p:cNvPr id="14" name="テキスト ボックス 13">
            <a:extLst>
              <a:ext uri="{FF2B5EF4-FFF2-40B4-BE49-F238E27FC236}">
                <a16:creationId xmlns="" xmlns:a16="http://schemas.microsoft.com/office/drawing/2014/main" id="{4B07778F-FC27-4C20-B185-E64CD76A76DB}"/>
              </a:ext>
            </a:extLst>
          </p:cNvPr>
          <p:cNvSpPr txBox="1"/>
          <p:nvPr/>
        </p:nvSpPr>
        <p:spPr>
          <a:xfrm>
            <a:off x="1313138" y="5025054"/>
            <a:ext cx="624519" cy="276999"/>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授業</a:t>
            </a:r>
          </a:p>
        </p:txBody>
      </p:sp>
      <p:sp>
        <p:nvSpPr>
          <p:cNvPr id="15" name="テキスト ボックス 14">
            <a:extLst>
              <a:ext uri="{FF2B5EF4-FFF2-40B4-BE49-F238E27FC236}">
                <a16:creationId xmlns="" xmlns:a16="http://schemas.microsoft.com/office/drawing/2014/main" id="{801E69C1-136E-453C-9382-5135EC5D9454}"/>
              </a:ext>
            </a:extLst>
          </p:cNvPr>
          <p:cNvSpPr txBox="1"/>
          <p:nvPr/>
        </p:nvSpPr>
        <p:spPr>
          <a:xfrm>
            <a:off x="1613469" y="5824466"/>
            <a:ext cx="624519" cy="276999"/>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自宅</a:t>
            </a:r>
          </a:p>
        </p:txBody>
      </p:sp>
      <p:pic>
        <p:nvPicPr>
          <p:cNvPr id="19" name="図 18">
            <a:extLst>
              <a:ext uri="{FF2B5EF4-FFF2-40B4-BE49-F238E27FC236}">
                <a16:creationId xmlns="" xmlns:a16="http://schemas.microsoft.com/office/drawing/2014/main" id="{412D1640-A899-48F0-B3A9-6D3F9EC98D0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91238" y="4815031"/>
            <a:ext cx="570803" cy="816124"/>
          </a:xfrm>
          <a:prstGeom prst="rect">
            <a:avLst/>
          </a:prstGeom>
        </p:spPr>
      </p:pic>
      <p:pic>
        <p:nvPicPr>
          <p:cNvPr id="21" name="図 20">
            <a:extLst>
              <a:ext uri="{FF2B5EF4-FFF2-40B4-BE49-F238E27FC236}">
                <a16:creationId xmlns="" xmlns:a16="http://schemas.microsoft.com/office/drawing/2014/main" id="{320FE42B-48D9-41A9-9CD4-B968811C82D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49701" y="5130182"/>
            <a:ext cx="570803" cy="832783"/>
          </a:xfrm>
          <a:prstGeom prst="rect">
            <a:avLst/>
          </a:prstGeom>
        </p:spPr>
      </p:pic>
      <p:pic>
        <p:nvPicPr>
          <p:cNvPr id="25" name="図 24">
            <a:extLst>
              <a:ext uri="{FF2B5EF4-FFF2-40B4-BE49-F238E27FC236}">
                <a16:creationId xmlns="" xmlns:a16="http://schemas.microsoft.com/office/drawing/2014/main" id="{67FB12E6-302D-4A49-89F1-2DD4C42E8366}"/>
              </a:ext>
            </a:extLst>
          </p:cNvPr>
          <p:cNvPicPr>
            <a:picLocks noChangeAspect="1"/>
          </p:cNvPicPr>
          <p:nvPr/>
        </p:nvPicPr>
        <p:blipFill>
          <a:blip r:embed="rId2"/>
          <a:stretch>
            <a:fillRect/>
          </a:stretch>
        </p:blipFill>
        <p:spPr>
          <a:xfrm>
            <a:off x="6385330" y="2935317"/>
            <a:ext cx="1611989" cy="902856"/>
          </a:xfrm>
          <a:prstGeom prst="rect">
            <a:avLst/>
          </a:prstGeom>
        </p:spPr>
      </p:pic>
      <p:sp>
        <p:nvSpPr>
          <p:cNvPr id="27" name="矢印: 左 26">
            <a:extLst>
              <a:ext uri="{FF2B5EF4-FFF2-40B4-BE49-F238E27FC236}">
                <a16:creationId xmlns="" xmlns:a16="http://schemas.microsoft.com/office/drawing/2014/main" id="{9515B737-A9B8-4EE0-8FD2-6E5CAA117FDD}"/>
              </a:ext>
            </a:extLst>
          </p:cNvPr>
          <p:cNvSpPr/>
          <p:nvPr/>
        </p:nvSpPr>
        <p:spPr>
          <a:xfrm>
            <a:off x="3447275" y="4472673"/>
            <a:ext cx="1824702" cy="362271"/>
          </a:xfrm>
          <a:prstGeom prst="leftArrow">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 xmlns:a16="http://schemas.microsoft.com/office/drawing/2014/main" id="{910C05C5-711A-41ED-A115-D870E9081F5F}"/>
              </a:ext>
            </a:extLst>
          </p:cNvPr>
          <p:cNvSpPr/>
          <p:nvPr/>
        </p:nvSpPr>
        <p:spPr>
          <a:xfrm>
            <a:off x="3633807" y="4263595"/>
            <a:ext cx="1580342" cy="267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2"/>
                </a:solidFill>
                <a:latin typeface="HGS創英角ｺﾞｼｯｸUB" panose="020B0900000000000000" pitchFamily="50" charset="-128"/>
                <a:ea typeface="HGS創英角ｺﾞｼｯｸUB" panose="020B0900000000000000" pitchFamily="50" charset="-128"/>
              </a:rPr>
              <a:t>インターネット</a:t>
            </a:r>
          </a:p>
        </p:txBody>
      </p:sp>
      <p:sp>
        <p:nvSpPr>
          <p:cNvPr id="29" name="正方形/長方形 28">
            <a:extLst>
              <a:ext uri="{FF2B5EF4-FFF2-40B4-BE49-F238E27FC236}">
                <a16:creationId xmlns="" xmlns:a16="http://schemas.microsoft.com/office/drawing/2014/main" id="{BF2DC008-4982-40FD-A170-B39974D09294}"/>
              </a:ext>
            </a:extLst>
          </p:cNvPr>
          <p:cNvSpPr/>
          <p:nvPr/>
        </p:nvSpPr>
        <p:spPr>
          <a:xfrm>
            <a:off x="8755080" y="6493263"/>
            <a:ext cx="388920" cy="3523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2"/>
                </a:solidFill>
              </a:rPr>
              <a:t>２</a:t>
            </a:r>
          </a:p>
        </p:txBody>
      </p:sp>
      <p:sp>
        <p:nvSpPr>
          <p:cNvPr id="16" name="正方形/長方形 15">
            <a:extLst>
              <a:ext uri="{FF2B5EF4-FFF2-40B4-BE49-F238E27FC236}">
                <a16:creationId xmlns="" xmlns:a16="http://schemas.microsoft.com/office/drawing/2014/main" id="{C02C2F17-B95E-4056-8BE1-9E541DD94D62}"/>
              </a:ext>
            </a:extLst>
          </p:cNvPr>
          <p:cNvSpPr/>
          <p:nvPr/>
        </p:nvSpPr>
        <p:spPr>
          <a:xfrm>
            <a:off x="2753444" y="6253968"/>
            <a:ext cx="4144788" cy="6001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800" dirty="0">
                <a:ln w="0"/>
                <a:solidFill>
                  <a:schemeClr val="tx1"/>
                </a:solidFill>
                <a:effectLst>
                  <a:outerShdw blurRad="38100" dist="19050" dir="2700000" algn="tl" rotWithShape="0">
                    <a:schemeClr val="dk1">
                      <a:alpha val="40000"/>
                    </a:schemeClr>
                  </a:outerShdw>
                </a:effectLst>
              </a:rPr>
              <a:t>電子書籍は、購入をしません。</a:t>
            </a:r>
            <a:endParaRPr kumimoji="1" lang="en-US" altLang="ja-JP" sz="1800" dirty="0">
              <a:ln w="0"/>
              <a:solidFill>
                <a:schemeClr val="tx1"/>
              </a:solidFill>
              <a:effectLst>
                <a:outerShdw blurRad="38100" dist="19050" dir="2700000" algn="tl" rotWithShape="0">
                  <a:schemeClr val="dk1">
                    <a:alpha val="40000"/>
                  </a:schemeClr>
                </a:outerShdw>
              </a:effectLst>
            </a:endParaRPr>
          </a:p>
          <a:p>
            <a:r>
              <a:rPr kumimoji="1" lang="ja-JP" altLang="en-US" sz="1800" dirty="0">
                <a:ln w="0"/>
                <a:solidFill>
                  <a:schemeClr val="tx1"/>
                </a:solidFill>
                <a:effectLst>
                  <a:outerShdw blurRad="38100" dist="19050" dir="2700000" algn="tl" rotWithShape="0">
                    <a:schemeClr val="dk1">
                      <a:alpha val="40000"/>
                    </a:schemeClr>
                  </a:outerShdw>
                </a:effectLst>
              </a:rPr>
              <a:t>閲覧（読むだけ）するしくみです。</a:t>
            </a:r>
          </a:p>
        </p:txBody>
      </p:sp>
      <p:pic>
        <p:nvPicPr>
          <p:cNvPr id="30" name="図 29">
            <a:extLst>
              <a:ext uri="{FF2B5EF4-FFF2-40B4-BE49-F238E27FC236}">
                <a16:creationId xmlns="" xmlns:a16="http://schemas.microsoft.com/office/drawing/2014/main" id="{48D05E41-5CCD-47AC-8B82-DA2993A26A6D}"/>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 xmlns:a1611="http://schemas.microsoft.com/office/drawing/2016/11/main" r:id="rId11"/>
              </a:ext>
            </a:extLst>
          </a:blip>
          <a:stretch>
            <a:fillRect/>
          </a:stretch>
        </p:blipFill>
        <p:spPr>
          <a:xfrm>
            <a:off x="7829968" y="231686"/>
            <a:ext cx="1215840" cy="720638"/>
          </a:xfrm>
          <a:prstGeom prst="rect">
            <a:avLst/>
          </a:prstGeom>
        </p:spPr>
      </p:pic>
      <p:sp>
        <p:nvSpPr>
          <p:cNvPr id="31" name="テキスト ボックス 30">
            <a:extLst>
              <a:ext uri="{FF2B5EF4-FFF2-40B4-BE49-F238E27FC236}">
                <a16:creationId xmlns="" xmlns:a16="http://schemas.microsoft.com/office/drawing/2014/main" id="{B4B60E3A-8184-4DFD-937F-67EA5398C9DE}"/>
              </a:ext>
            </a:extLst>
          </p:cNvPr>
          <p:cNvSpPr txBox="1"/>
          <p:nvPr/>
        </p:nvSpPr>
        <p:spPr>
          <a:xfrm>
            <a:off x="3558433" y="4756614"/>
            <a:ext cx="1835132" cy="415498"/>
          </a:xfrm>
          <a:prstGeom prst="rect">
            <a:avLst/>
          </a:prstGeom>
          <a:noFill/>
        </p:spPr>
        <p:txBody>
          <a:bodyPr wrap="square" rtlCol="0">
            <a:spAutoFit/>
          </a:bodyPr>
          <a:lstStyle/>
          <a:p>
            <a:r>
              <a:rPr kumimoji="1" lang="ja-JP" altLang="en-US" sz="1050" dirty="0"/>
              <a:t>アプリは不要です。</a:t>
            </a:r>
            <a:endParaRPr kumimoji="1" lang="en-US" altLang="ja-JP" sz="1050" dirty="0"/>
          </a:p>
          <a:p>
            <a:r>
              <a:rPr kumimoji="1" lang="ja-JP" altLang="en-US" sz="1050" dirty="0"/>
              <a:t>ブラウザーで利用します。</a:t>
            </a:r>
          </a:p>
        </p:txBody>
      </p:sp>
      <p:pic>
        <p:nvPicPr>
          <p:cNvPr id="34" name="図 33">
            <a:extLst>
              <a:ext uri="{FF2B5EF4-FFF2-40B4-BE49-F238E27FC236}">
                <a16:creationId xmlns="" xmlns:a16="http://schemas.microsoft.com/office/drawing/2014/main" id="{92A3598A-921A-4136-A731-05161FB5346D}"/>
              </a:ext>
            </a:extLst>
          </p:cNvPr>
          <p:cNvPicPr>
            <a:picLocks noChangeAspect="1"/>
          </p:cNvPicPr>
          <p:nvPr/>
        </p:nvPicPr>
        <p:blipFill>
          <a:blip r:embed="rId12"/>
          <a:stretch>
            <a:fillRect/>
          </a:stretch>
        </p:blipFill>
        <p:spPr>
          <a:xfrm>
            <a:off x="6911399" y="3844504"/>
            <a:ext cx="589888" cy="832783"/>
          </a:xfrm>
          <a:prstGeom prst="rect">
            <a:avLst/>
          </a:prstGeom>
        </p:spPr>
      </p:pic>
      <p:pic>
        <p:nvPicPr>
          <p:cNvPr id="35" name="図 34">
            <a:extLst>
              <a:ext uri="{FF2B5EF4-FFF2-40B4-BE49-F238E27FC236}">
                <a16:creationId xmlns="" xmlns:a16="http://schemas.microsoft.com/office/drawing/2014/main" id="{378C6F96-C50A-44A3-B238-267D2514D6DB}"/>
              </a:ext>
            </a:extLst>
          </p:cNvPr>
          <p:cNvPicPr>
            <a:picLocks noChangeAspect="1"/>
          </p:cNvPicPr>
          <p:nvPr/>
        </p:nvPicPr>
        <p:blipFill>
          <a:blip r:embed="rId13"/>
          <a:stretch>
            <a:fillRect/>
          </a:stretch>
        </p:blipFill>
        <p:spPr>
          <a:xfrm>
            <a:off x="7282652" y="4383602"/>
            <a:ext cx="610426" cy="862857"/>
          </a:xfrm>
          <a:prstGeom prst="rect">
            <a:avLst/>
          </a:prstGeom>
        </p:spPr>
      </p:pic>
      <p:pic>
        <p:nvPicPr>
          <p:cNvPr id="37" name="図 36">
            <a:extLst>
              <a:ext uri="{FF2B5EF4-FFF2-40B4-BE49-F238E27FC236}">
                <a16:creationId xmlns="" xmlns:a16="http://schemas.microsoft.com/office/drawing/2014/main" id="{D38F4732-30E9-4E6C-9333-B4B1AFEB5367}"/>
              </a:ext>
            </a:extLst>
          </p:cNvPr>
          <p:cNvPicPr>
            <a:picLocks noChangeAspect="1"/>
          </p:cNvPicPr>
          <p:nvPr/>
        </p:nvPicPr>
        <p:blipFill>
          <a:blip r:embed="rId14"/>
          <a:stretch>
            <a:fillRect/>
          </a:stretch>
        </p:blipFill>
        <p:spPr>
          <a:xfrm>
            <a:off x="6911399" y="5102287"/>
            <a:ext cx="600977" cy="832783"/>
          </a:xfrm>
          <a:prstGeom prst="rect">
            <a:avLst/>
          </a:prstGeom>
        </p:spPr>
      </p:pic>
    </p:spTree>
    <p:extLst>
      <p:ext uri="{BB962C8B-B14F-4D97-AF65-F5344CB8AC3E}">
        <p14:creationId xmlns:p14="http://schemas.microsoft.com/office/powerpoint/2010/main" val="1201232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 xmlns:a16="http://schemas.microsoft.com/office/drawing/2014/main" id="{2D19970F-5FA4-4109-9FDA-2A059E6C5BF1}"/>
              </a:ext>
            </a:extLst>
          </p:cNvPr>
          <p:cNvSpPr/>
          <p:nvPr/>
        </p:nvSpPr>
        <p:spPr>
          <a:xfrm>
            <a:off x="234892" y="218114"/>
            <a:ext cx="8657438" cy="4865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利用していくポイント</a:t>
            </a:r>
          </a:p>
        </p:txBody>
      </p:sp>
      <p:sp>
        <p:nvSpPr>
          <p:cNvPr id="3" name="四角形: 角を丸くする 2">
            <a:extLst>
              <a:ext uri="{FF2B5EF4-FFF2-40B4-BE49-F238E27FC236}">
                <a16:creationId xmlns="" xmlns:a16="http://schemas.microsoft.com/office/drawing/2014/main" id="{E4C6B465-5A82-4209-AC87-50963FE4B8D9}"/>
              </a:ext>
            </a:extLst>
          </p:cNvPr>
          <p:cNvSpPr/>
          <p:nvPr/>
        </p:nvSpPr>
        <p:spPr>
          <a:xfrm>
            <a:off x="369116" y="1392572"/>
            <a:ext cx="1837189" cy="16442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a:t>アプリの</a:t>
            </a:r>
            <a:endParaRPr kumimoji="1" lang="en-US" altLang="ja-JP" sz="1600" dirty="0"/>
          </a:p>
          <a:p>
            <a:pPr algn="ctr"/>
            <a:r>
              <a:rPr kumimoji="1" lang="ja-JP" altLang="en-US" sz="1600" dirty="0"/>
              <a:t>ダウンロードは</a:t>
            </a:r>
            <a:endParaRPr kumimoji="1" lang="en-US" altLang="ja-JP" sz="1600" dirty="0"/>
          </a:p>
          <a:p>
            <a:pPr algn="ctr"/>
            <a:r>
              <a:rPr kumimoji="1" lang="ja-JP" altLang="en-US" sz="1600" dirty="0"/>
              <a:t>不要です。</a:t>
            </a:r>
          </a:p>
        </p:txBody>
      </p:sp>
      <p:sp>
        <p:nvSpPr>
          <p:cNvPr id="5" name="四角形: 角を丸くする 4">
            <a:extLst>
              <a:ext uri="{FF2B5EF4-FFF2-40B4-BE49-F238E27FC236}">
                <a16:creationId xmlns="" xmlns:a16="http://schemas.microsoft.com/office/drawing/2014/main" id="{BD9D9634-11BC-4802-906A-88E5682636A6}"/>
              </a:ext>
            </a:extLst>
          </p:cNvPr>
          <p:cNvSpPr/>
          <p:nvPr/>
        </p:nvSpPr>
        <p:spPr>
          <a:xfrm>
            <a:off x="2450984" y="1392572"/>
            <a:ext cx="1837189" cy="16442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a:t>図書館の</a:t>
            </a:r>
            <a:endParaRPr kumimoji="1" lang="en-US" altLang="ja-JP" sz="1600" dirty="0"/>
          </a:p>
          <a:p>
            <a:pPr algn="ctr"/>
            <a:r>
              <a:rPr kumimoji="1" lang="ja-JP" altLang="en-US" sz="1600" dirty="0"/>
              <a:t>蔵書登録は</a:t>
            </a:r>
            <a:endParaRPr kumimoji="1" lang="en-US" altLang="ja-JP" sz="1600" dirty="0"/>
          </a:p>
          <a:p>
            <a:pPr algn="ctr"/>
            <a:r>
              <a:rPr kumimoji="1" lang="ja-JP" altLang="en-US" sz="1600" dirty="0"/>
              <a:t>ありません。</a:t>
            </a:r>
            <a:endParaRPr kumimoji="1" lang="en-US" altLang="ja-JP" sz="1600" dirty="0"/>
          </a:p>
        </p:txBody>
      </p:sp>
      <p:sp>
        <p:nvSpPr>
          <p:cNvPr id="6" name="四角形: 角を丸くする 5">
            <a:extLst>
              <a:ext uri="{FF2B5EF4-FFF2-40B4-BE49-F238E27FC236}">
                <a16:creationId xmlns="" xmlns:a16="http://schemas.microsoft.com/office/drawing/2014/main" id="{81D9C370-CB9B-4396-A006-76CEDD40B062}"/>
              </a:ext>
            </a:extLst>
          </p:cNvPr>
          <p:cNvSpPr/>
          <p:nvPr/>
        </p:nvSpPr>
        <p:spPr>
          <a:xfrm>
            <a:off x="385894" y="3164047"/>
            <a:ext cx="1837189" cy="16442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a:t>インターネット環境が必要です。</a:t>
            </a:r>
            <a:endParaRPr kumimoji="1" lang="en-US" altLang="ja-JP" sz="1600" dirty="0"/>
          </a:p>
        </p:txBody>
      </p:sp>
      <p:sp>
        <p:nvSpPr>
          <p:cNvPr id="7" name="四角形: 角を丸くする 6">
            <a:extLst>
              <a:ext uri="{FF2B5EF4-FFF2-40B4-BE49-F238E27FC236}">
                <a16:creationId xmlns="" xmlns:a16="http://schemas.microsoft.com/office/drawing/2014/main" id="{507A6228-2B77-4893-9FBF-FBF1A51A2543}"/>
              </a:ext>
            </a:extLst>
          </p:cNvPr>
          <p:cNvSpPr/>
          <p:nvPr/>
        </p:nvSpPr>
        <p:spPr>
          <a:xfrm>
            <a:off x="390088" y="4973271"/>
            <a:ext cx="1837189" cy="16442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600" dirty="0"/>
              <a:t>ID</a:t>
            </a:r>
            <a:r>
              <a:rPr kumimoji="1" lang="ja-JP" altLang="en-US" sz="1600" dirty="0"/>
              <a:t>とパスワードだけで本が</a:t>
            </a:r>
            <a:endParaRPr kumimoji="1" lang="en-US" altLang="ja-JP" sz="1600" dirty="0"/>
          </a:p>
          <a:p>
            <a:pPr algn="ctr"/>
            <a:r>
              <a:rPr kumimoji="1" lang="ja-JP" altLang="en-US" sz="1600" dirty="0"/>
              <a:t>読み放題。</a:t>
            </a:r>
            <a:endParaRPr kumimoji="1" lang="en-US" altLang="ja-JP" sz="1600" dirty="0"/>
          </a:p>
        </p:txBody>
      </p:sp>
      <p:sp>
        <p:nvSpPr>
          <p:cNvPr id="8" name="四角形: 角を丸くする 7">
            <a:extLst>
              <a:ext uri="{FF2B5EF4-FFF2-40B4-BE49-F238E27FC236}">
                <a16:creationId xmlns="" xmlns:a16="http://schemas.microsoft.com/office/drawing/2014/main" id="{2520B874-845E-4E4B-B301-C4EBCC259790}"/>
              </a:ext>
            </a:extLst>
          </p:cNvPr>
          <p:cNvSpPr/>
          <p:nvPr/>
        </p:nvSpPr>
        <p:spPr>
          <a:xfrm>
            <a:off x="2450984" y="3164047"/>
            <a:ext cx="1837189" cy="16442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a:t>個人情報扱いは</a:t>
            </a:r>
            <a:endParaRPr kumimoji="1" lang="en-US" altLang="ja-JP" sz="1600" dirty="0"/>
          </a:p>
          <a:p>
            <a:pPr algn="ctr"/>
            <a:r>
              <a:rPr kumimoji="1" lang="ja-JP" altLang="en-US" sz="1600" dirty="0"/>
              <a:t>ありません。</a:t>
            </a:r>
            <a:endParaRPr kumimoji="1" lang="en-US" altLang="ja-JP" sz="1600" dirty="0"/>
          </a:p>
          <a:p>
            <a:pPr algn="ctr"/>
            <a:r>
              <a:rPr kumimoji="1" lang="en-US" altLang="ja-JP" sz="1600" dirty="0"/>
              <a:t>LGBT</a:t>
            </a:r>
            <a:r>
              <a:rPr kumimoji="1" lang="ja-JP" altLang="en-US" sz="1600" dirty="0"/>
              <a:t>対策化。</a:t>
            </a:r>
            <a:endParaRPr kumimoji="1" lang="en-US" altLang="ja-JP" sz="1600" dirty="0"/>
          </a:p>
        </p:txBody>
      </p:sp>
      <p:sp>
        <p:nvSpPr>
          <p:cNvPr id="9" name="四角形: 角を丸くする 8">
            <a:extLst>
              <a:ext uri="{FF2B5EF4-FFF2-40B4-BE49-F238E27FC236}">
                <a16:creationId xmlns="" xmlns:a16="http://schemas.microsoft.com/office/drawing/2014/main" id="{DC78364B-B428-4998-99FA-5D523721D2E8}"/>
              </a:ext>
            </a:extLst>
          </p:cNvPr>
          <p:cNvSpPr/>
          <p:nvPr/>
        </p:nvSpPr>
        <p:spPr>
          <a:xfrm>
            <a:off x="4591575" y="3164046"/>
            <a:ext cx="1837189" cy="16442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a:t>利用時間は、</a:t>
            </a:r>
            <a:endParaRPr kumimoji="1" lang="en-US" altLang="ja-JP" sz="1600" dirty="0"/>
          </a:p>
          <a:p>
            <a:pPr algn="ctr"/>
            <a:r>
              <a:rPr kumimoji="1" lang="ja-JP" altLang="en-US" sz="1600" dirty="0"/>
              <a:t>子供たちが起きている時間だけです。</a:t>
            </a:r>
            <a:endParaRPr kumimoji="1" lang="en-US" altLang="ja-JP" sz="1600" dirty="0"/>
          </a:p>
        </p:txBody>
      </p:sp>
      <p:sp>
        <p:nvSpPr>
          <p:cNvPr id="10" name="四角形: 角を丸くする 9">
            <a:extLst>
              <a:ext uri="{FF2B5EF4-FFF2-40B4-BE49-F238E27FC236}">
                <a16:creationId xmlns="" xmlns:a16="http://schemas.microsoft.com/office/drawing/2014/main" id="{E077790D-0647-43A6-BC41-23BF25965710}"/>
              </a:ext>
            </a:extLst>
          </p:cNvPr>
          <p:cNvSpPr/>
          <p:nvPr/>
        </p:nvSpPr>
        <p:spPr>
          <a:xfrm>
            <a:off x="4563611" y="1392572"/>
            <a:ext cx="1837189" cy="16442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a:t>運用ルールは、学校様で</a:t>
            </a:r>
            <a:endParaRPr kumimoji="1" lang="en-US" altLang="ja-JP" sz="1600" dirty="0"/>
          </a:p>
          <a:p>
            <a:pPr algn="ctr"/>
            <a:r>
              <a:rPr kumimoji="1" lang="ja-JP" altLang="en-US" sz="1600" dirty="0"/>
              <a:t>決定できます。</a:t>
            </a:r>
            <a:endParaRPr kumimoji="1" lang="en-US" altLang="ja-JP" sz="1600" dirty="0"/>
          </a:p>
        </p:txBody>
      </p:sp>
      <p:sp>
        <p:nvSpPr>
          <p:cNvPr id="11" name="四角形: 角を丸くする 10">
            <a:extLst>
              <a:ext uri="{FF2B5EF4-FFF2-40B4-BE49-F238E27FC236}">
                <a16:creationId xmlns="" xmlns:a16="http://schemas.microsoft.com/office/drawing/2014/main" id="{8763B03B-4382-4B51-B71E-B947E6CD3109}"/>
              </a:ext>
            </a:extLst>
          </p:cNvPr>
          <p:cNvSpPr/>
          <p:nvPr/>
        </p:nvSpPr>
        <p:spPr>
          <a:xfrm>
            <a:off x="2450984" y="4973270"/>
            <a:ext cx="1837189" cy="16442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a:t>追加</a:t>
            </a:r>
            <a:r>
              <a:rPr kumimoji="1" lang="en-US" altLang="ja-JP" sz="1600" dirty="0"/>
              <a:t>ID</a:t>
            </a:r>
            <a:r>
              <a:rPr kumimoji="1" lang="ja-JP" altLang="en-US" sz="1600" dirty="0"/>
              <a:t>の追加も即時可能です。</a:t>
            </a:r>
            <a:endParaRPr kumimoji="1" lang="en-US" altLang="ja-JP" sz="1600" dirty="0"/>
          </a:p>
          <a:p>
            <a:r>
              <a:rPr kumimoji="1" lang="en-US" altLang="ja-JP" sz="1600" dirty="0"/>
              <a:t>※</a:t>
            </a:r>
            <a:r>
              <a:rPr kumimoji="1" lang="ja-JP" altLang="en-US" sz="1600" dirty="0"/>
              <a:t>有料</a:t>
            </a:r>
            <a:endParaRPr kumimoji="1" lang="en-US" altLang="ja-JP" sz="1600" dirty="0"/>
          </a:p>
        </p:txBody>
      </p:sp>
      <p:sp>
        <p:nvSpPr>
          <p:cNvPr id="12" name="四角形: 角を丸くする 11">
            <a:extLst>
              <a:ext uri="{FF2B5EF4-FFF2-40B4-BE49-F238E27FC236}">
                <a16:creationId xmlns="" xmlns:a16="http://schemas.microsoft.com/office/drawing/2014/main" id="{BA589221-3BD5-4026-B768-426C4680F6CA}"/>
              </a:ext>
            </a:extLst>
          </p:cNvPr>
          <p:cNvSpPr/>
          <p:nvPr/>
        </p:nvSpPr>
        <p:spPr>
          <a:xfrm>
            <a:off x="4572000" y="4973270"/>
            <a:ext cx="1837189" cy="16442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a:t>問題発生は、コールセンター対応。</a:t>
            </a:r>
            <a:endParaRPr kumimoji="1" lang="en-US" altLang="ja-JP" sz="1600" dirty="0"/>
          </a:p>
          <a:p>
            <a:pPr algn="ctr"/>
            <a:r>
              <a:rPr kumimoji="1" lang="ja-JP" altLang="en-US" sz="1600" dirty="0"/>
              <a:t>教科書特約もバックアップ。</a:t>
            </a:r>
            <a:endParaRPr kumimoji="1" lang="en-US" altLang="ja-JP" sz="1600" dirty="0"/>
          </a:p>
        </p:txBody>
      </p:sp>
      <p:sp>
        <p:nvSpPr>
          <p:cNvPr id="13" name="四角形: 角を丸くする 12">
            <a:extLst>
              <a:ext uri="{FF2B5EF4-FFF2-40B4-BE49-F238E27FC236}">
                <a16:creationId xmlns="" xmlns:a16="http://schemas.microsoft.com/office/drawing/2014/main" id="{FA368673-65C0-40EE-87F4-CB9137950E7F}"/>
              </a:ext>
            </a:extLst>
          </p:cNvPr>
          <p:cNvSpPr/>
          <p:nvPr/>
        </p:nvSpPr>
        <p:spPr>
          <a:xfrm>
            <a:off x="6693016" y="4973269"/>
            <a:ext cx="1837189" cy="16442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a:t>新指導要領に合わせた利活用が出来ます。</a:t>
            </a:r>
            <a:endParaRPr kumimoji="1" lang="en-US" altLang="ja-JP" sz="1600" dirty="0"/>
          </a:p>
        </p:txBody>
      </p:sp>
      <p:sp>
        <p:nvSpPr>
          <p:cNvPr id="14" name="四角形: 角を丸くする 13">
            <a:extLst>
              <a:ext uri="{FF2B5EF4-FFF2-40B4-BE49-F238E27FC236}">
                <a16:creationId xmlns="" xmlns:a16="http://schemas.microsoft.com/office/drawing/2014/main" id="{DBFBB2D5-2EEC-462F-AAAA-58F5C0F3B924}"/>
              </a:ext>
            </a:extLst>
          </p:cNvPr>
          <p:cNvSpPr/>
          <p:nvPr/>
        </p:nvSpPr>
        <p:spPr>
          <a:xfrm>
            <a:off x="6693015" y="1392571"/>
            <a:ext cx="1837189" cy="16442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a:t>予算化は</a:t>
            </a:r>
            <a:endParaRPr kumimoji="1" lang="en-US" altLang="ja-JP" sz="1600" dirty="0"/>
          </a:p>
          <a:p>
            <a:pPr algn="ctr"/>
            <a:r>
              <a:rPr kumimoji="1" lang="ja-JP" altLang="en-US" sz="1600" dirty="0"/>
              <a:t>通信費や視聴覚費など多様な</a:t>
            </a:r>
            <a:endParaRPr kumimoji="1" lang="en-US" altLang="ja-JP" sz="1600" dirty="0"/>
          </a:p>
          <a:p>
            <a:pPr algn="ctr"/>
            <a:r>
              <a:rPr kumimoji="1" lang="ja-JP" altLang="en-US" sz="1600" dirty="0"/>
              <a:t>項目で対応可。</a:t>
            </a:r>
            <a:endParaRPr kumimoji="1" lang="en-US" altLang="ja-JP" sz="1600" dirty="0"/>
          </a:p>
        </p:txBody>
      </p:sp>
      <p:sp>
        <p:nvSpPr>
          <p:cNvPr id="15" name="四角形: 角を丸くする 14">
            <a:extLst>
              <a:ext uri="{FF2B5EF4-FFF2-40B4-BE49-F238E27FC236}">
                <a16:creationId xmlns="" xmlns:a16="http://schemas.microsoft.com/office/drawing/2014/main" id="{1DB9B546-321B-4CB0-8398-5849E3631EF5}"/>
              </a:ext>
            </a:extLst>
          </p:cNvPr>
          <p:cNvSpPr/>
          <p:nvPr/>
        </p:nvSpPr>
        <p:spPr>
          <a:xfrm>
            <a:off x="6732166" y="3182920"/>
            <a:ext cx="1837189" cy="16442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a:t>学級運営に役立つ利用データを学校様へ提供。</a:t>
            </a:r>
            <a:endParaRPr kumimoji="1" lang="en-US" altLang="ja-JP" sz="1600" dirty="0"/>
          </a:p>
        </p:txBody>
      </p:sp>
      <p:sp>
        <p:nvSpPr>
          <p:cNvPr id="16" name="正方形/長方形 15">
            <a:extLst>
              <a:ext uri="{FF2B5EF4-FFF2-40B4-BE49-F238E27FC236}">
                <a16:creationId xmlns="" xmlns:a16="http://schemas.microsoft.com/office/drawing/2014/main" id="{88DFF68F-FAC4-4D2C-B0D8-457FABE2ED19}"/>
              </a:ext>
            </a:extLst>
          </p:cNvPr>
          <p:cNvSpPr/>
          <p:nvPr/>
        </p:nvSpPr>
        <p:spPr>
          <a:xfrm>
            <a:off x="8755080" y="6493263"/>
            <a:ext cx="388920" cy="3523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2"/>
                </a:solidFill>
              </a:rPr>
              <a:t>３</a:t>
            </a:r>
          </a:p>
        </p:txBody>
      </p:sp>
    </p:spTree>
    <p:extLst>
      <p:ext uri="{BB962C8B-B14F-4D97-AF65-F5344CB8AC3E}">
        <p14:creationId xmlns:p14="http://schemas.microsoft.com/office/powerpoint/2010/main" val="1177172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 xmlns:a16="http://schemas.microsoft.com/office/drawing/2014/main" id="{C9B236DD-397D-49D2-AD11-2C5810E7BA1D}"/>
              </a:ext>
            </a:extLst>
          </p:cNvPr>
          <p:cNvSpPr/>
          <p:nvPr/>
        </p:nvSpPr>
        <p:spPr>
          <a:xfrm>
            <a:off x="0" y="296667"/>
            <a:ext cx="9144000" cy="52767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002060"/>
                </a:solidFill>
                <a:latin typeface="HGPｺﾞｼｯｸM" panose="020B0600000000000000" pitchFamily="50" charset="-128"/>
                <a:ea typeface="HGPｺﾞｼｯｸM" panose="020B0600000000000000" pitchFamily="50" charset="-128"/>
              </a:rPr>
              <a:t>学校様へご提供できる統計データ</a:t>
            </a:r>
          </a:p>
        </p:txBody>
      </p:sp>
      <p:graphicFrame>
        <p:nvGraphicFramePr>
          <p:cNvPr id="4" name="表 3">
            <a:extLst>
              <a:ext uri="{FF2B5EF4-FFF2-40B4-BE49-F238E27FC236}">
                <a16:creationId xmlns="" xmlns:a16="http://schemas.microsoft.com/office/drawing/2014/main" id="{3BD19B5C-47A6-4B3A-B357-ED12717BA9D9}"/>
              </a:ext>
            </a:extLst>
          </p:cNvPr>
          <p:cNvGraphicFramePr>
            <a:graphicFrameLocks noGrp="1"/>
          </p:cNvGraphicFramePr>
          <p:nvPr>
            <p:extLst>
              <p:ext uri="{D42A27DB-BD31-4B8C-83A1-F6EECF244321}">
                <p14:modId xmlns:p14="http://schemas.microsoft.com/office/powerpoint/2010/main" val="1051765275"/>
              </p:ext>
            </p:extLst>
          </p:nvPr>
        </p:nvGraphicFramePr>
        <p:xfrm>
          <a:off x="152399" y="1696258"/>
          <a:ext cx="8775466" cy="741680"/>
        </p:xfrm>
        <a:graphic>
          <a:graphicData uri="http://schemas.openxmlformats.org/drawingml/2006/table">
            <a:tbl>
              <a:tblPr firstRow="1" bandRow="1">
                <a:tableStyleId>{E8B1032C-EA38-4F05-BA0D-38AFFFC7BED3}</a:tableStyleId>
              </a:tblPr>
              <a:tblGrid>
                <a:gridCol w="1253638">
                  <a:extLst>
                    <a:ext uri="{9D8B030D-6E8A-4147-A177-3AD203B41FA5}">
                      <a16:colId xmlns="" xmlns:a16="http://schemas.microsoft.com/office/drawing/2014/main" val="3269683526"/>
                    </a:ext>
                  </a:extLst>
                </a:gridCol>
                <a:gridCol w="1253638">
                  <a:extLst>
                    <a:ext uri="{9D8B030D-6E8A-4147-A177-3AD203B41FA5}">
                      <a16:colId xmlns="" xmlns:a16="http://schemas.microsoft.com/office/drawing/2014/main" val="2842745285"/>
                    </a:ext>
                  </a:extLst>
                </a:gridCol>
                <a:gridCol w="1253638">
                  <a:extLst>
                    <a:ext uri="{9D8B030D-6E8A-4147-A177-3AD203B41FA5}">
                      <a16:colId xmlns="" xmlns:a16="http://schemas.microsoft.com/office/drawing/2014/main" val="1840590546"/>
                    </a:ext>
                  </a:extLst>
                </a:gridCol>
                <a:gridCol w="1253638">
                  <a:extLst>
                    <a:ext uri="{9D8B030D-6E8A-4147-A177-3AD203B41FA5}">
                      <a16:colId xmlns="" xmlns:a16="http://schemas.microsoft.com/office/drawing/2014/main" val="89714633"/>
                    </a:ext>
                  </a:extLst>
                </a:gridCol>
                <a:gridCol w="1253638">
                  <a:extLst>
                    <a:ext uri="{9D8B030D-6E8A-4147-A177-3AD203B41FA5}">
                      <a16:colId xmlns="" xmlns:a16="http://schemas.microsoft.com/office/drawing/2014/main" val="745072063"/>
                    </a:ext>
                  </a:extLst>
                </a:gridCol>
                <a:gridCol w="1253638">
                  <a:extLst>
                    <a:ext uri="{9D8B030D-6E8A-4147-A177-3AD203B41FA5}">
                      <a16:colId xmlns="" xmlns:a16="http://schemas.microsoft.com/office/drawing/2014/main" val="4141946262"/>
                    </a:ext>
                  </a:extLst>
                </a:gridCol>
                <a:gridCol w="1253638">
                  <a:extLst>
                    <a:ext uri="{9D8B030D-6E8A-4147-A177-3AD203B41FA5}">
                      <a16:colId xmlns="" xmlns:a16="http://schemas.microsoft.com/office/drawing/2014/main" val="3700896175"/>
                    </a:ext>
                  </a:extLst>
                </a:gridCol>
              </a:tblGrid>
              <a:tr h="370840">
                <a:tc>
                  <a:txBody>
                    <a:bodyPr/>
                    <a:lstStyle/>
                    <a:p>
                      <a:pPr algn="ctr"/>
                      <a:r>
                        <a:rPr kumimoji="1" lang="ja-JP" altLang="en-US" sz="1400" b="1" dirty="0">
                          <a:latin typeface="HGPｺﾞｼｯｸM" panose="020B0600000000000000" pitchFamily="50" charset="-128"/>
                          <a:ea typeface="HGPｺﾞｼｯｸM" panose="020B0600000000000000" pitchFamily="50" charset="-128"/>
                        </a:rPr>
                        <a:t>全国</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kumimoji="1" lang="ja-JP" altLang="en-US" sz="1400" b="1" dirty="0">
                          <a:latin typeface="HGPｺﾞｼｯｸM" panose="020B0600000000000000" pitchFamily="50" charset="-128"/>
                          <a:ea typeface="HGPｺﾞｼｯｸM" panose="020B0600000000000000" pitchFamily="50" charset="-128"/>
                        </a:rPr>
                        <a:t>県別</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kumimoji="1" lang="ja-JP" altLang="en-US" sz="1400" b="1" dirty="0">
                          <a:latin typeface="HGPｺﾞｼｯｸM" panose="020B0600000000000000" pitchFamily="50" charset="-128"/>
                          <a:ea typeface="HGPｺﾞｼｯｸM" panose="020B0600000000000000" pitchFamily="50" charset="-128"/>
                        </a:rPr>
                        <a:t>市町村別</a:t>
                      </a:r>
                      <a:endParaRPr kumimoji="1" lang="en-US" altLang="ja-JP" sz="1400" b="1" dirty="0">
                        <a:latin typeface="HGPｺﾞｼｯｸM" panose="020B0600000000000000" pitchFamily="50" charset="-128"/>
                        <a:ea typeface="HGPｺﾞｼｯｸM" panose="020B0600000000000000" pitchFamily="50" charset="-128"/>
                      </a:endParaRP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kumimoji="1" lang="ja-JP" altLang="en-US" sz="1400" b="1" dirty="0">
                          <a:latin typeface="HGPｺﾞｼｯｸM" panose="020B0600000000000000" pitchFamily="50" charset="-128"/>
                          <a:ea typeface="HGPｺﾞｼｯｸM" panose="020B0600000000000000" pitchFamily="50" charset="-128"/>
                        </a:rPr>
                        <a:t>エリア別</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kumimoji="1" lang="ja-JP" altLang="en-US" sz="1400" b="1" dirty="0">
                          <a:latin typeface="HGPｺﾞｼｯｸM" panose="020B0600000000000000" pitchFamily="50" charset="-128"/>
                          <a:ea typeface="HGPｺﾞｼｯｸM" panose="020B0600000000000000" pitchFamily="50" charset="-128"/>
                        </a:rPr>
                        <a:t>学校単体</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kumimoji="1" lang="ja-JP" altLang="en-US" sz="1400" b="1" dirty="0">
                          <a:latin typeface="HGPｺﾞｼｯｸM" panose="020B0600000000000000" pitchFamily="50" charset="-128"/>
                          <a:ea typeface="HGPｺﾞｼｯｸM" panose="020B0600000000000000" pitchFamily="50" charset="-128"/>
                        </a:rPr>
                        <a:t>学年別</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kumimoji="1" lang="ja-JP" altLang="en-US" sz="1400" b="1" dirty="0">
                          <a:latin typeface="HGPｺﾞｼｯｸM" panose="020B0600000000000000" pitchFamily="50" charset="-128"/>
                          <a:ea typeface="HGPｺﾞｼｯｸM" panose="020B0600000000000000" pitchFamily="50" charset="-128"/>
                        </a:rPr>
                        <a:t>男女別</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 xmlns:a16="http://schemas.microsoft.com/office/drawing/2014/main" val="961447179"/>
                  </a:ext>
                </a:extLst>
              </a:tr>
              <a:tr h="370840">
                <a:tc>
                  <a:txBody>
                    <a:bodyPr/>
                    <a:lstStyle/>
                    <a:p>
                      <a:pPr algn="ctr"/>
                      <a:r>
                        <a:rPr kumimoji="1" lang="ja-JP" altLang="en-US" sz="1400" b="1" dirty="0">
                          <a:latin typeface="HGPｺﾞｼｯｸM" panose="020B0600000000000000" pitchFamily="50" charset="-128"/>
                          <a:ea typeface="HGPｺﾞｼｯｸM" panose="020B0600000000000000" pitchFamily="50" charset="-128"/>
                        </a:rPr>
                        <a:t>出版社別</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kumimoji="1" lang="ja-JP" altLang="en-US" sz="1400" b="1" dirty="0">
                          <a:latin typeface="HGPｺﾞｼｯｸM" panose="020B0600000000000000" pitchFamily="50" charset="-128"/>
                          <a:ea typeface="HGPｺﾞｼｯｸM" panose="020B0600000000000000" pitchFamily="50" charset="-128"/>
                        </a:rPr>
                        <a:t>銘柄別ベスト</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kumimoji="1" lang="ja-JP" altLang="en-US" sz="1400" b="1" dirty="0">
                          <a:latin typeface="HGPｺﾞｼｯｸM" panose="020B0600000000000000" pitchFamily="50" charset="-128"/>
                          <a:ea typeface="HGPｺﾞｼｯｸM" panose="020B0600000000000000" pitchFamily="50" charset="-128"/>
                        </a:rPr>
                        <a:t>年間</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kumimoji="1" lang="ja-JP" altLang="en-US" sz="1400" b="1" dirty="0">
                          <a:latin typeface="HGPｺﾞｼｯｸM" panose="020B0600000000000000" pitchFamily="50" charset="-128"/>
                          <a:ea typeface="HGPｺﾞｼｯｸM" panose="020B0600000000000000" pitchFamily="50" charset="-128"/>
                        </a:rPr>
                        <a:t>月次</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kumimoji="1" lang="ja-JP" altLang="en-US" sz="1400" b="1" dirty="0">
                          <a:latin typeface="HGPｺﾞｼｯｸM" panose="020B0600000000000000" pitchFamily="50" charset="-128"/>
                          <a:ea typeface="HGPｺﾞｼｯｸM" panose="020B0600000000000000" pitchFamily="50" charset="-128"/>
                        </a:rPr>
                        <a:t>期間設定</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kumimoji="1" lang="en-US" altLang="ja-JP" sz="1400" b="1" dirty="0">
                          <a:latin typeface="HGPｺﾞｼｯｸM" panose="020B0600000000000000" pitchFamily="50" charset="-128"/>
                          <a:ea typeface="HGPｺﾞｼｯｸM" panose="020B0600000000000000" pitchFamily="50" charset="-128"/>
                        </a:rPr>
                        <a:t>※</a:t>
                      </a:r>
                      <a:r>
                        <a:rPr kumimoji="1" lang="ja-JP" altLang="en-US" sz="1400" b="1" dirty="0">
                          <a:latin typeface="HGPｺﾞｼｯｸM" panose="020B0600000000000000" pitchFamily="50" charset="-128"/>
                          <a:ea typeface="HGPｺﾞｼｯｸM" panose="020B0600000000000000" pitchFamily="50" charset="-128"/>
                        </a:rPr>
                        <a:t>１．分類別</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endParaRPr kumimoji="1" lang="ja-JP" altLang="en-US" sz="1400" b="1" dirty="0">
                        <a:latin typeface="HGPｺﾞｼｯｸM" panose="020B0600000000000000" pitchFamily="50" charset="-128"/>
                        <a:ea typeface="HGPｺﾞｼｯｸM" panose="020B0600000000000000" pitchFamily="50" charset="-128"/>
                      </a:endParaRP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 xmlns:a16="http://schemas.microsoft.com/office/drawing/2014/main" val="2277973638"/>
                  </a:ext>
                </a:extLst>
              </a:tr>
            </a:tbl>
          </a:graphicData>
        </a:graphic>
      </p:graphicFrame>
      <p:sp>
        <p:nvSpPr>
          <p:cNvPr id="5" name="正方形/長方形 4">
            <a:extLst>
              <a:ext uri="{FF2B5EF4-FFF2-40B4-BE49-F238E27FC236}">
                <a16:creationId xmlns="" xmlns:a16="http://schemas.microsoft.com/office/drawing/2014/main" id="{43DE6AB6-DABC-48AD-B60B-8F05F0D3A62C}"/>
              </a:ext>
            </a:extLst>
          </p:cNvPr>
          <p:cNvSpPr/>
          <p:nvPr/>
        </p:nvSpPr>
        <p:spPr>
          <a:xfrm>
            <a:off x="216131" y="2552007"/>
            <a:ext cx="8711734" cy="3075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3C1FE9"/>
                </a:solidFill>
                <a:latin typeface="HG創英角ｺﾞｼｯｸUB" panose="020B0909000000000000" pitchFamily="49" charset="-128"/>
                <a:ea typeface="HG創英角ｺﾞｼｯｸUB" panose="020B0909000000000000" pitchFamily="49" charset="-128"/>
              </a:rPr>
              <a:t>上記項目をクロスした統計が可能です。</a:t>
            </a:r>
          </a:p>
        </p:txBody>
      </p:sp>
      <p:sp>
        <p:nvSpPr>
          <p:cNvPr id="6" name="正方形/長方形 5">
            <a:extLst>
              <a:ext uri="{FF2B5EF4-FFF2-40B4-BE49-F238E27FC236}">
                <a16:creationId xmlns="" xmlns:a16="http://schemas.microsoft.com/office/drawing/2014/main" id="{4E5F9BA7-5277-48EF-81A7-0091415783AF}"/>
              </a:ext>
            </a:extLst>
          </p:cNvPr>
          <p:cNvSpPr/>
          <p:nvPr/>
        </p:nvSpPr>
        <p:spPr>
          <a:xfrm>
            <a:off x="152399" y="1354975"/>
            <a:ext cx="3001862" cy="2118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accent6">
                    <a:lumMod val="50000"/>
                  </a:schemeClr>
                </a:solidFill>
                <a:latin typeface="HGP創英角ｺﾞｼｯｸUB" panose="020B0900000000000000" pitchFamily="50" charset="-128"/>
                <a:ea typeface="HGP創英角ｺﾞｼｯｸUB" panose="020B0900000000000000" pitchFamily="50" charset="-128"/>
              </a:rPr>
              <a:t>基本契約による統計</a:t>
            </a:r>
          </a:p>
        </p:txBody>
      </p:sp>
      <p:sp>
        <p:nvSpPr>
          <p:cNvPr id="7" name="正方形/長方形 6">
            <a:extLst>
              <a:ext uri="{FF2B5EF4-FFF2-40B4-BE49-F238E27FC236}">
                <a16:creationId xmlns="" xmlns:a16="http://schemas.microsoft.com/office/drawing/2014/main" id="{D2F03E24-0B50-469B-80D5-4622673C01B0}"/>
              </a:ext>
            </a:extLst>
          </p:cNvPr>
          <p:cNvSpPr/>
          <p:nvPr/>
        </p:nvSpPr>
        <p:spPr>
          <a:xfrm>
            <a:off x="2090951" y="4006415"/>
            <a:ext cx="5131970" cy="340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a:solidFill>
                  <a:schemeClr val="accent6">
                    <a:lumMod val="50000"/>
                  </a:schemeClr>
                </a:solidFill>
                <a:latin typeface="HGP創英角ｺﾞｼｯｸUB" panose="020B0900000000000000" pitchFamily="50" charset="-128"/>
                <a:ea typeface="HGP創英角ｺﾞｼｯｸUB" panose="020B0900000000000000" pitchFamily="50" charset="-128"/>
              </a:rPr>
              <a:t>さらに、</a:t>
            </a:r>
            <a:r>
              <a:rPr kumimoji="1" lang="en-US" altLang="ja-JP" sz="2800" dirty="0">
                <a:solidFill>
                  <a:schemeClr val="accent6">
                    <a:lumMod val="50000"/>
                  </a:schemeClr>
                </a:solidFill>
                <a:latin typeface="HGP創英角ｺﾞｼｯｸUB" panose="020B0900000000000000" pitchFamily="50" charset="-128"/>
                <a:ea typeface="HGP創英角ｺﾞｼｯｸUB" panose="020B0900000000000000" pitchFamily="50" charset="-128"/>
              </a:rPr>
              <a:t>1</a:t>
            </a:r>
            <a:r>
              <a:rPr kumimoji="1" lang="ja-JP" altLang="en-US" sz="2800" dirty="0">
                <a:solidFill>
                  <a:schemeClr val="accent6">
                    <a:lumMod val="50000"/>
                  </a:schemeClr>
                </a:solidFill>
                <a:latin typeface="HGP創英角ｺﾞｼｯｸUB" panose="020B0900000000000000" pitchFamily="50" charset="-128"/>
                <a:ea typeface="HGP創英角ｺﾞｼｯｸUB" panose="020B0900000000000000" pitchFamily="50" charset="-128"/>
              </a:rPr>
              <a:t>個人１</a:t>
            </a:r>
            <a:r>
              <a:rPr kumimoji="1" lang="en-US" altLang="ja-JP" sz="2800" dirty="0">
                <a:solidFill>
                  <a:schemeClr val="accent6">
                    <a:lumMod val="50000"/>
                  </a:schemeClr>
                </a:solidFill>
                <a:latin typeface="HGP創英角ｺﾞｼｯｸUB" panose="020B0900000000000000" pitchFamily="50" charset="-128"/>
                <a:ea typeface="HGP創英角ｺﾞｼｯｸUB" panose="020B0900000000000000" pitchFamily="50" charset="-128"/>
              </a:rPr>
              <a:t>ID</a:t>
            </a:r>
            <a:r>
              <a:rPr kumimoji="1" lang="ja-JP" altLang="en-US" sz="2800" dirty="0">
                <a:solidFill>
                  <a:schemeClr val="accent6">
                    <a:lumMod val="50000"/>
                  </a:schemeClr>
                </a:solidFill>
                <a:latin typeface="HGP創英角ｺﾞｼｯｸUB" panose="020B0900000000000000" pitchFamily="50" charset="-128"/>
                <a:ea typeface="HGP創英角ｺﾞｼｯｸUB" panose="020B0900000000000000" pitchFamily="50" charset="-128"/>
              </a:rPr>
              <a:t>型活用の場合</a:t>
            </a:r>
            <a:r>
              <a:rPr kumimoji="1" lang="ja-JP" altLang="en-US" dirty="0">
                <a:solidFill>
                  <a:schemeClr val="accent6">
                    <a:lumMod val="50000"/>
                  </a:schemeClr>
                </a:solidFill>
                <a:latin typeface="HGP創英角ｺﾞｼｯｸUB" panose="020B0900000000000000" pitchFamily="50" charset="-128"/>
                <a:ea typeface="HGP創英角ｺﾞｼｯｸUB" panose="020B0900000000000000" pitchFamily="50" charset="-128"/>
              </a:rPr>
              <a:t>　　</a:t>
            </a:r>
          </a:p>
        </p:txBody>
      </p:sp>
      <p:sp>
        <p:nvSpPr>
          <p:cNvPr id="9" name="正方形/長方形 8">
            <a:extLst>
              <a:ext uri="{FF2B5EF4-FFF2-40B4-BE49-F238E27FC236}">
                <a16:creationId xmlns="" xmlns:a16="http://schemas.microsoft.com/office/drawing/2014/main" id="{00CFC61C-13DB-4240-A58A-588F8E605C57}"/>
              </a:ext>
            </a:extLst>
          </p:cNvPr>
          <p:cNvSpPr/>
          <p:nvPr/>
        </p:nvSpPr>
        <p:spPr>
          <a:xfrm>
            <a:off x="2216786" y="4512566"/>
            <a:ext cx="4553825" cy="4137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rgbClr val="002060"/>
                </a:solidFill>
                <a:latin typeface="HGPｺﾞｼｯｸM" panose="020B0600000000000000" pitchFamily="50" charset="-128"/>
                <a:ea typeface="HGPｺﾞｼｯｸM" panose="020B0600000000000000" pitchFamily="50" charset="-128"/>
              </a:rPr>
              <a:t>≪学校管理のもとで</a:t>
            </a:r>
            <a:r>
              <a:rPr kumimoji="1" lang="en-US" altLang="ja-JP" sz="1400" dirty="0">
                <a:solidFill>
                  <a:srgbClr val="002060"/>
                </a:solidFill>
                <a:latin typeface="HGPｺﾞｼｯｸM" panose="020B0600000000000000" pitchFamily="50" charset="-128"/>
                <a:ea typeface="HGPｺﾞｼｯｸM" panose="020B0600000000000000" pitchFamily="50" charset="-128"/>
              </a:rPr>
              <a:t>ID</a:t>
            </a:r>
            <a:r>
              <a:rPr kumimoji="1" lang="ja-JP" altLang="en-US" sz="1400" dirty="0">
                <a:solidFill>
                  <a:srgbClr val="002060"/>
                </a:solidFill>
                <a:latin typeface="HGPｺﾞｼｯｸM" panose="020B0600000000000000" pitchFamily="50" charset="-128"/>
                <a:ea typeface="HGPｺﾞｼｯｸM" panose="020B0600000000000000" pitchFamily="50" charset="-128"/>
              </a:rPr>
              <a:t>番号と児童生徒名を照合した場合≫</a:t>
            </a:r>
          </a:p>
        </p:txBody>
      </p:sp>
      <p:sp>
        <p:nvSpPr>
          <p:cNvPr id="10" name="正方形/長方形 9">
            <a:extLst>
              <a:ext uri="{FF2B5EF4-FFF2-40B4-BE49-F238E27FC236}">
                <a16:creationId xmlns="" xmlns:a16="http://schemas.microsoft.com/office/drawing/2014/main" id="{129FF287-ADE2-46BA-A424-97629E2BC406}"/>
              </a:ext>
            </a:extLst>
          </p:cNvPr>
          <p:cNvSpPr/>
          <p:nvPr/>
        </p:nvSpPr>
        <p:spPr>
          <a:xfrm>
            <a:off x="2808984" y="5013255"/>
            <a:ext cx="1684715" cy="413789"/>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rgbClr val="002060"/>
                </a:solidFill>
                <a:latin typeface="HGPｺﾞｼｯｸM" panose="020B0600000000000000" pitchFamily="50" charset="-128"/>
                <a:ea typeface="HGPｺﾞｼｯｸM" panose="020B0600000000000000" pitchFamily="50" charset="-128"/>
              </a:rPr>
              <a:t>個人別貸出歴</a:t>
            </a:r>
          </a:p>
        </p:txBody>
      </p:sp>
      <p:sp>
        <p:nvSpPr>
          <p:cNvPr id="11" name="正方形/長方形 10">
            <a:extLst>
              <a:ext uri="{FF2B5EF4-FFF2-40B4-BE49-F238E27FC236}">
                <a16:creationId xmlns="" xmlns:a16="http://schemas.microsoft.com/office/drawing/2014/main" id="{89FB91DC-BDE7-41DD-900C-3B3068EF2F91}"/>
              </a:ext>
            </a:extLst>
          </p:cNvPr>
          <p:cNvSpPr/>
          <p:nvPr/>
        </p:nvSpPr>
        <p:spPr>
          <a:xfrm>
            <a:off x="4576316" y="5008715"/>
            <a:ext cx="1684715" cy="413789"/>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rgbClr val="002060"/>
                </a:solidFill>
                <a:latin typeface="HGPｺﾞｼｯｸM" panose="020B0600000000000000" pitchFamily="50" charset="-128"/>
                <a:ea typeface="HGPｺﾞｼｯｸM" panose="020B0600000000000000" pitchFamily="50" charset="-128"/>
              </a:rPr>
              <a:t>個人別読書歴</a:t>
            </a:r>
          </a:p>
        </p:txBody>
      </p:sp>
      <p:sp>
        <p:nvSpPr>
          <p:cNvPr id="18" name="正方形/長方形 17">
            <a:extLst>
              <a:ext uri="{FF2B5EF4-FFF2-40B4-BE49-F238E27FC236}">
                <a16:creationId xmlns="" xmlns:a16="http://schemas.microsoft.com/office/drawing/2014/main" id="{FEA656AE-8AA2-4810-9F8D-DE898AFBADDB}"/>
              </a:ext>
            </a:extLst>
          </p:cNvPr>
          <p:cNvSpPr/>
          <p:nvPr/>
        </p:nvSpPr>
        <p:spPr>
          <a:xfrm>
            <a:off x="7705898" y="2428719"/>
            <a:ext cx="1285703" cy="3075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100" dirty="0">
                <a:solidFill>
                  <a:srgbClr val="3C1FE9"/>
                </a:solidFill>
              </a:rPr>
              <a:t>※1</a:t>
            </a:r>
            <a:r>
              <a:rPr kumimoji="1" lang="ja-JP" altLang="en-US" sz="1100" dirty="0">
                <a:solidFill>
                  <a:srgbClr val="3C1FE9"/>
                </a:solidFill>
              </a:rPr>
              <a:t>　将来予定</a:t>
            </a:r>
          </a:p>
        </p:txBody>
      </p:sp>
      <p:sp>
        <p:nvSpPr>
          <p:cNvPr id="19" name="矢印: 下 18">
            <a:extLst>
              <a:ext uri="{FF2B5EF4-FFF2-40B4-BE49-F238E27FC236}">
                <a16:creationId xmlns="" xmlns:a16="http://schemas.microsoft.com/office/drawing/2014/main" id="{840491DA-8D60-44D7-A5B4-14DCC3B55352}"/>
              </a:ext>
            </a:extLst>
          </p:cNvPr>
          <p:cNvSpPr/>
          <p:nvPr/>
        </p:nvSpPr>
        <p:spPr>
          <a:xfrm>
            <a:off x="4364180" y="5485016"/>
            <a:ext cx="415636" cy="281709"/>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 xmlns:a16="http://schemas.microsoft.com/office/drawing/2014/main" id="{64594452-0888-4767-834D-11BFA5F5A59C}"/>
              </a:ext>
            </a:extLst>
          </p:cNvPr>
          <p:cNvSpPr/>
          <p:nvPr/>
        </p:nvSpPr>
        <p:spPr>
          <a:xfrm>
            <a:off x="2790301" y="6055979"/>
            <a:ext cx="3499661" cy="4137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002060"/>
                </a:solidFill>
                <a:latin typeface="HGP創英角ｺﾞｼｯｸUB" panose="020B0900000000000000" pitchFamily="50" charset="-128"/>
                <a:ea typeface="HGP創英角ｺﾞｼｯｸUB" panose="020B0900000000000000" pitchFamily="50" charset="-128"/>
              </a:rPr>
              <a:t>クラス運営・学校運営に役立ちます。</a:t>
            </a:r>
          </a:p>
        </p:txBody>
      </p:sp>
      <p:sp>
        <p:nvSpPr>
          <p:cNvPr id="12" name="四角形: 角を丸くする 11">
            <a:extLst>
              <a:ext uri="{FF2B5EF4-FFF2-40B4-BE49-F238E27FC236}">
                <a16:creationId xmlns="" xmlns:a16="http://schemas.microsoft.com/office/drawing/2014/main" id="{563E0A42-9D8B-403E-90DC-DB2E6099BDED}"/>
              </a:ext>
            </a:extLst>
          </p:cNvPr>
          <p:cNvSpPr/>
          <p:nvPr/>
        </p:nvSpPr>
        <p:spPr>
          <a:xfrm>
            <a:off x="91698" y="3019743"/>
            <a:ext cx="8968412" cy="392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t>分析結果と傾向から図書館選書など、多面にわたって役立ちます。</a:t>
            </a:r>
          </a:p>
        </p:txBody>
      </p:sp>
      <p:sp>
        <p:nvSpPr>
          <p:cNvPr id="22" name="正方形/長方形 21">
            <a:extLst>
              <a:ext uri="{FF2B5EF4-FFF2-40B4-BE49-F238E27FC236}">
                <a16:creationId xmlns="" xmlns:a16="http://schemas.microsoft.com/office/drawing/2014/main" id="{6A31610A-E89B-4452-A201-41E70F76882A}"/>
              </a:ext>
            </a:extLst>
          </p:cNvPr>
          <p:cNvSpPr/>
          <p:nvPr/>
        </p:nvSpPr>
        <p:spPr>
          <a:xfrm>
            <a:off x="8755080" y="6493263"/>
            <a:ext cx="388920" cy="3523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2"/>
                </a:solidFill>
              </a:rPr>
              <a:t>４</a:t>
            </a:r>
          </a:p>
        </p:txBody>
      </p:sp>
    </p:spTree>
    <p:extLst>
      <p:ext uri="{BB962C8B-B14F-4D97-AF65-F5344CB8AC3E}">
        <p14:creationId xmlns:p14="http://schemas.microsoft.com/office/powerpoint/2010/main" val="2824616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正方形/長方形 28">
            <a:extLst>
              <a:ext uri="{FF2B5EF4-FFF2-40B4-BE49-F238E27FC236}">
                <a16:creationId xmlns="" xmlns:a16="http://schemas.microsoft.com/office/drawing/2014/main" id="{231CAFCF-4F45-4C0F-9AF5-D361422DB6B7}"/>
              </a:ext>
            </a:extLst>
          </p:cNvPr>
          <p:cNvSpPr/>
          <p:nvPr/>
        </p:nvSpPr>
        <p:spPr>
          <a:xfrm>
            <a:off x="8755080" y="6493263"/>
            <a:ext cx="388920" cy="3523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2"/>
                </a:solidFill>
              </a:rPr>
              <a:t>６</a:t>
            </a:r>
          </a:p>
        </p:txBody>
      </p:sp>
      <p:sp>
        <p:nvSpPr>
          <p:cNvPr id="13" name="正方形/長方形 12">
            <a:extLst>
              <a:ext uri="{FF2B5EF4-FFF2-40B4-BE49-F238E27FC236}">
                <a16:creationId xmlns="" xmlns:a16="http://schemas.microsoft.com/office/drawing/2014/main" id="{E44DF3BC-9E06-47BC-8501-6603AF8A182B}"/>
              </a:ext>
            </a:extLst>
          </p:cNvPr>
          <p:cNvSpPr/>
          <p:nvPr/>
        </p:nvSpPr>
        <p:spPr>
          <a:xfrm>
            <a:off x="688291" y="1329255"/>
            <a:ext cx="7781941" cy="5262979"/>
          </a:xfrm>
          <a:prstGeom prst="rect">
            <a:avLst/>
          </a:prstGeom>
        </p:spPr>
        <p:txBody>
          <a:bodyPr wrap="square">
            <a:spAutoFit/>
          </a:bodyPr>
          <a:lstStyle/>
          <a:p>
            <a:r>
              <a:rPr lang="ja-JP" altLang="en-US" sz="2000" dirty="0">
                <a:latin typeface="+mn-ea"/>
              </a:rPr>
              <a:t>●電子書籍を提供する出版社は、子ども達にはお馴染みの本を提供できる日本を代表する</a:t>
            </a:r>
            <a:endParaRPr lang="en-US" altLang="ja-JP" sz="2000" dirty="0">
              <a:latin typeface="+mn-ea"/>
            </a:endParaRPr>
          </a:p>
          <a:p>
            <a:r>
              <a:rPr lang="ja-JP" altLang="en-US" sz="2800" b="1" dirty="0">
                <a:solidFill>
                  <a:schemeClr val="tx2"/>
                </a:solidFill>
                <a:latin typeface="+mn-ea"/>
              </a:rPr>
              <a:t>岩波書店、偕成社、学研プラス、河出書房新社、講談社、集英社、フレーベル館、ポプラ社</a:t>
            </a:r>
            <a:endParaRPr lang="en-US" altLang="ja-JP" sz="2800" b="1">
              <a:solidFill>
                <a:schemeClr val="tx2"/>
              </a:solidFill>
              <a:latin typeface="+mn-ea"/>
            </a:endParaRPr>
          </a:p>
          <a:p>
            <a:r>
              <a:rPr lang="ja-JP" altLang="en-US" sz="2000">
                <a:latin typeface="+mn-ea"/>
              </a:rPr>
              <a:t>の</a:t>
            </a:r>
            <a:r>
              <a:rPr lang="en-US" altLang="ja-JP" sz="2000" dirty="0">
                <a:latin typeface="+mn-ea"/>
              </a:rPr>
              <a:t>8</a:t>
            </a:r>
            <a:r>
              <a:rPr lang="ja-JP" altLang="en-US" sz="2000" dirty="0">
                <a:latin typeface="+mn-ea"/>
              </a:rPr>
              <a:t>社です。</a:t>
            </a:r>
            <a:endParaRPr lang="en-US" altLang="ja-JP" sz="2000" dirty="0">
              <a:latin typeface="+mn-ea"/>
            </a:endParaRPr>
          </a:p>
          <a:p>
            <a:endParaRPr lang="en-US" altLang="ja-JP" sz="2000" dirty="0">
              <a:latin typeface="+mn-ea"/>
            </a:endParaRPr>
          </a:p>
          <a:p>
            <a:r>
              <a:rPr lang="ja-JP" altLang="en-US" sz="2000" dirty="0">
                <a:latin typeface="+mn-ea"/>
              </a:rPr>
              <a:t>●各出版社は、学校で子供たちが読むにふさわしいと考える書籍を吟味して提供します。</a:t>
            </a:r>
            <a:endParaRPr lang="en-US" altLang="ja-JP" sz="2000" dirty="0">
              <a:latin typeface="+mn-ea"/>
            </a:endParaRPr>
          </a:p>
          <a:p>
            <a:endParaRPr lang="en-US" altLang="ja-JP" sz="2000" dirty="0">
              <a:latin typeface="+mn-ea"/>
            </a:endParaRPr>
          </a:p>
          <a:p>
            <a:r>
              <a:rPr lang="ja-JP" altLang="en-US" sz="2000" dirty="0">
                <a:latin typeface="+mn-ea"/>
              </a:rPr>
              <a:t>●各社が最適と思われる時期に書籍を提供します。読み物を中心に最新刊から懐かしいロングセラーまで、豊富なコンテンツを惜しみなく提供します。</a:t>
            </a:r>
            <a:endParaRPr lang="en-US" altLang="ja-JP" sz="2000" dirty="0">
              <a:latin typeface="+mn-ea"/>
            </a:endParaRPr>
          </a:p>
          <a:p>
            <a:endParaRPr lang="en-US" altLang="ja-JP" sz="2000" dirty="0">
              <a:latin typeface="+mn-ea"/>
            </a:endParaRPr>
          </a:p>
          <a:p>
            <a:r>
              <a:rPr lang="ja-JP" altLang="en-US" sz="2000" dirty="0">
                <a:latin typeface="+mn-ea"/>
              </a:rPr>
              <a:t>●常に読書を楽しめるように、掲載期間を原則３か月から</a:t>
            </a:r>
            <a:r>
              <a:rPr lang="en-US" altLang="ja-JP" sz="2000" dirty="0">
                <a:latin typeface="+mn-ea"/>
              </a:rPr>
              <a:t>6</a:t>
            </a:r>
            <a:r>
              <a:rPr lang="ja-JP" altLang="en-US" sz="2000" dirty="0">
                <a:latin typeface="+mn-ea"/>
              </a:rPr>
              <a:t>か月に定め、書籍を入れ替えて、常に新しい書籍との出会いを楽しみにしていただけるように各社が工夫を凝らします。</a:t>
            </a:r>
            <a:endParaRPr lang="en-US" altLang="ja-JP" sz="2000" dirty="0">
              <a:latin typeface="+mn-ea"/>
            </a:endParaRPr>
          </a:p>
        </p:txBody>
      </p:sp>
      <p:sp>
        <p:nvSpPr>
          <p:cNvPr id="5" name="正方形/長方形 4">
            <a:extLst>
              <a:ext uri="{FF2B5EF4-FFF2-40B4-BE49-F238E27FC236}">
                <a16:creationId xmlns="" xmlns:a16="http://schemas.microsoft.com/office/drawing/2014/main" id="{E1D2B536-CF1E-4170-832E-97D5198C1195}"/>
              </a:ext>
            </a:extLst>
          </p:cNvPr>
          <p:cNvSpPr/>
          <p:nvPr/>
        </p:nvSpPr>
        <p:spPr>
          <a:xfrm>
            <a:off x="256857" y="225624"/>
            <a:ext cx="8699383" cy="4950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Arial Black" panose="020B0A04020102020204" pitchFamily="34" charset="0"/>
              </a:rPr>
              <a:t>　</a:t>
            </a:r>
            <a:r>
              <a:rPr kumimoji="1" lang="en-US" altLang="ja-JP" dirty="0">
                <a:latin typeface="Arial Black" panose="020B0A04020102020204" pitchFamily="34" charset="0"/>
              </a:rPr>
              <a:t>1,000</a:t>
            </a:r>
            <a:r>
              <a:rPr kumimoji="1" lang="ja-JP" altLang="en-US" dirty="0">
                <a:latin typeface="Arial Black" panose="020B0A04020102020204" pitchFamily="34" charset="0"/>
              </a:rPr>
              <a:t>冊の本が毎月少しずつ変わります！</a:t>
            </a:r>
          </a:p>
        </p:txBody>
      </p:sp>
    </p:spTree>
    <p:extLst>
      <p:ext uri="{BB962C8B-B14F-4D97-AF65-F5344CB8AC3E}">
        <p14:creationId xmlns:p14="http://schemas.microsoft.com/office/powerpoint/2010/main" val="1491339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 xmlns:a16="http://schemas.microsoft.com/office/drawing/2014/main" id="{A52BA051-EB75-44E9-A6E0-11CD911A2A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0816" y="1188137"/>
            <a:ext cx="976355" cy="1395975"/>
          </a:xfrm>
          <a:prstGeom prst="rect">
            <a:avLst/>
          </a:prstGeom>
        </p:spPr>
      </p:pic>
      <p:pic>
        <p:nvPicPr>
          <p:cNvPr id="7" name="図 6">
            <a:extLst>
              <a:ext uri="{FF2B5EF4-FFF2-40B4-BE49-F238E27FC236}">
                <a16:creationId xmlns="" xmlns:a16="http://schemas.microsoft.com/office/drawing/2014/main" id="{86BD1A83-7D2B-44A3-8383-32276FF37A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0728" y="1262560"/>
            <a:ext cx="1030507" cy="1466300"/>
          </a:xfrm>
          <a:prstGeom prst="rect">
            <a:avLst/>
          </a:prstGeom>
        </p:spPr>
      </p:pic>
      <p:sp>
        <p:nvSpPr>
          <p:cNvPr id="2" name="四角形: 角を丸くする 1">
            <a:extLst>
              <a:ext uri="{FF2B5EF4-FFF2-40B4-BE49-F238E27FC236}">
                <a16:creationId xmlns="" xmlns:a16="http://schemas.microsoft.com/office/drawing/2014/main" id="{CC17F125-8E7B-4CAE-BAD7-755B615F7706}"/>
              </a:ext>
            </a:extLst>
          </p:cNvPr>
          <p:cNvSpPr/>
          <p:nvPr/>
        </p:nvSpPr>
        <p:spPr>
          <a:xfrm>
            <a:off x="1010816" y="932101"/>
            <a:ext cx="1770420" cy="2076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algn="ctr"/>
            <a:r>
              <a:rPr kumimoji="1" lang="ja-JP" altLang="en-US" sz="1200" dirty="0">
                <a:solidFill>
                  <a:srgbClr val="008000"/>
                </a:solidFill>
              </a:rPr>
              <a:t>偕成社</a:t>
            </a:r>
          </a:p>
        </p:txBody>
      </p:sp>
      <p:pic>
        <p:nvPicPr>
          <p:cNvPr id="4" name="図 3">
            <a:extLst>
              <a:ext uri="{FF2B5EF4-FFF2-40B4-BE49-F238E27FC236}">
                <a16:creationId xmlns="" xmlns:a16="http://schemas.microsoft.com/office/drawing/2014/main" id="{9EC440A8-4B0B-425E-A715-C61CFF56C4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47514" y="1290272"/>
            <a:ext cx="1030507" cy="1438588"/>
          </a:xfrm>
          <a:prstGeom prst="rect">
            <a:avLst/>
          </a:prstGeom>
        </p:spPr>
      </p:pic>
      <p:pic>
        <p:nvPicPr>
          <p:cNvPr id="8" name="図 7">
            <a:extLst>
              <a:ext uri="{FF2B5EF4-FFF2-40B4-BE49-F238E27FC236}">
                <a16:creationId xmlns="" xmlns:a16="http://schemas.microsoft.com/office/drawing/2014/main" id="{2BC5D906-FD25-478F-93EC-1C540FA3D4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42339" y="1188137"/>
            <a:ext cx="1030506" cy="1438586"/>
          </a:xfrm>
          <a:prstGeom prst="rect">
            <a:avLst/>
          </a:prstGeom>
        </p:spPr>
      </p:pic>
      <p:sp>
        <p:nvSpPr>
          <p:cNvPr id="9" name="四角形: 角を丸くする 8">
            <a:extLst>
              <a:ext uri="{FF2B5EF4-FFF2-40B4-BE49-F238E27FC236}">
                <a16:creationId xmlns="" xmlns:a16="http://schemas.microsoft.com/office/drawing/2014/main" id="{D7093F85-AA9B-40A9-9115-AB0FEA0E9035}"/>
              </a:ext>
            </a:extLst>
          </p:cNvPr>
          <p:cNvSpPr/>
          <p:nvPr/>
        </p:nvSpPr>
        <p:spPr>
          <a:xfrm>
            <a:off x="3342339" y="932101"/>
            <a:ext cx="1770420" cy="2076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algn="ctr"/>
            <a:r>
              <a:rPr kumimoji="1" lang="ja-JP" altLang="en-US" sz="1200" dirty="0">
                <a:solidFill>
                  <a:srgbClr val="008000"/>
                </a:solidFill>
              </a:rPr>
              <a:t>講談社</a:t>
            </a:r>
          </a:p>
        </p:txBody>
      </p:sp>
      <p:pic>
        <p:nvPicPr>
          <p:cNvPr id="13" name="図 12">
            <a:extLst>
              <a:ext uri="{FF2B5EF4-FFF2-40B4-BE49-F238E27FC236}">
                <a16:creationId xmlns="" xmlns:a16="http://schemas.microsoft.com/office/drawing/2014/main" id="{C5A4404E-6B67-4C9E-A2C2-02C68966A4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67725" y="1290272"/>
            <a:ext cx="1078940" cy="1438587"/>
          </a:xfrm>
          <a:prstGeom prst="rect">
            <a:avLst/>
          </a:prstGeom>
        </p:spPr>
      </p:pic>
      <p:pic>
        <p:nvPicPr>
          <p:cNvPr id="11" name="図 10">
            <a:extLst>
              <a:ext uri="{FF2B5EF4-FFF2-40B4-BE49-F238E27FC236}">
                <a16:creationId xmlns="" xmlns:a16="http://schemas.microsoft.com/office/drawing/2014/main" id="{F948BB24-58C6-4E02-AC0F-2BE91915585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42240" y="1188137"/>
            <a:ext cx="975982" cy="1438586"/>
          </a:xfrm>
          <a:prstGeom prst="rect">
            <a:avLst/>
          </a:prstGeom>
        </p:spPr>
      </p:pic>
      <p:sp>
        <p:nvSpPr>
          <p:cNvPr id="14" name="四角形: 角を丸くする 13">
            <a:extLst>
              <a:ext uri="{FF2B5EF4-FFF2-40B4-BE49-F238E27FC236}">
                <a16:creationId xmlns="" xmlns:a16="http://schemas.microsoft.com/office/drawing/2014/main" id="{0A014D2B-8A9D-43C4-8E61-19A5AC2A1AE4}"/>
              </a:ext>
            </a:extLst>
          </p:cNvPr>
          <p:cNvSpPr/>
          <p:nvPr/>
        </p:nvSpPr>
        <p:spPr>
          <a:xfrm>
            <a:off x="6142240" y="924635"/>
            <a:ext cx="1770420" cy="2076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algn="ctr"/>
            <a:r>
              <a:rPr kumimoji="1" lang="ja-JP" altLang="en-US" sz="1200" dirty="0">
                <a:solidFill>
                  <a:srgbClr val="008000"/>
                </a:solidFill>
              </a:rPr>
              <a:t>学研プラス</a:t>
            </a:r>
          </a:p>
        </p:txBody>
      </p:sp>
      <p:pic>
        <p:nvPicPr>
          <p:cNvPr id="16" name="図 15">
            <a:extLst>
              <a:ext uri="{FF2B5EF4-FFF2-40B4-BE49-F238E27FC236}">
                <a16:creationId xmlns="" xmlns:a16="http://schemas.microsoft.com/office/drawing/2014/main" id="{54AB1E8F-31D4-4381-AB72-E53C46466E4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79558" y="3303287"/>
            <a:ext cx="986033" cy="1438589"/>
          </a:xfrm>
          <a:prstGeom prst="rect">
            <a:avLst/>
          </a:prstGeom>
        </p:spPr>
      </p:pic>
      <p:pic>
        <p:nvPicPr>
          <p:cNvPr id="18" name="図 17">
            <a:extLst>
              <a:ext uri="{FF2B5EF4-FFF2-40B4-BE49-F238E27FC236}">
                <a16:creationId xmlns="" xmlns:a16="http://schemas.microsoft.com/office/drawing/2014/main" id="{25717106-698F-446F-91D3-4E41E6DB39F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39093" y="3429000"/>
            <a:ext cx="998019" cy="1438586"/>
          </a:xfrm>
          <a:prstGeom prst="rect">
            <a:avLst/>
          </a:prstGeom>
        </p:spPr>
      </p:pic>
      <p:sp>
        <p:nvSpPr>
          <p:cNvPr id="19" name="四角形: 角を丸くする 18">
            <a:extLst>
              <a:ext uri="{FF2B5EF4-FFF2-40B4-BE49-F238E27FC236}">
                <a16:creationId xmlns="" xmlns:a16="http://schemas.microsoft.com/office/drawing/2014/main" id="{03F21D26-D0A2-4991-964D-86AEEE91E772}"/>
              </a:ext>
            </a:extLst>
          </p:cNvPr>
          <p:cNvSpPr/>
          <p:nvPr/>
        </p:nvSpPr>
        <p:spPr>
          <a:xfrm>
            <a:off x="2519309" y="3054621"/>
            <a:ext cx="1770420" cy="2076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algn="ctr"/>
            <a:r>
              <a:rPr kumimoji="1" lang="ja-JP" altLang="en-US" sz="1200" dirty="0">
                <a:solidFill>
                  <a:srgbClr val="008000"/>
                </a:solidFill>
              </a:rPr>
              <a:t>河出書房新社</a:t>
            </a:r>
          </a:p>
        </p:txBody>
      </p:sp>
      <p:pic>
        <p:nvPicPr>
          <p:cNvPr id="21" name="図 20">
            <a:extLst>
              <a:ext uri="{FF2B5EF4-FFF2-40B4-BE49-F238E27FC236}">
                <a16:creationId xmlns="" xmlns:a16="http://schemas.microsoft.com/office/drawing/2014/main" id="{28ECCD65-D5D9-43CE-8BE4-A792CF17F68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187864" y="3299720"/>
            <a:ext cx="998020" cy="1438587"/>
          </a:xfrm>
          <a:prstGeom prst="rect">
            <a:avLst/>
          </a:prstGeom>
        </p:spPr>
      </p:pic>
      <p:pic>
        <p:nvPicPr>
          <p:cNvPr id="23" name="図 22">
            <a:extLst>
              <a:ext uri="{FF2B5EF4-FFF2-40B4-BE49-F238E27FC236}">
                <a16:creationId xmlns="" xmlns:a16="http://schemas.microsoft.com/office/drawing/2014/main" id="{7E22726A-40F8-4AC3-B20C-EA87D66761E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35387" y="3429000"/>
            <a:ext cx="932338" cy="1437717"/>
          </a:xfrm>
          <a:prstGeom prst="rect">
            <a:avLst/>
          </a:prstGeom>
        </p:spPr>
      </p:pic>
      <p:sp>
        <p:nvSpPr>
          <p:cNvPr id="24" name="四角形: 角を丸くする 23">
            <a:extLst>
              <a:ext uri="{FF2B5EF4-FFF2-40B4-BE49-F238E27FC236}">
                <a16:creationId xmlns="" xmlns:a16="http://schemas.microsoft.com/office/drawing/2014/main" id="{C1D730C2-B54F-430E-B133-455A1FED8B87}"/>
              </a:ext>
            </a:extLst>
          </p:cNvPr>
          <p:cNvSpPr/>
          <p:nvPr/>
        </p:nvSpPr>
        <p:spPr>
          <a:xfrm>
            <a:off x="5150177" y="3027398"/>
            <a:ext cx="1770420" cy="2076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algn="ctr"/>
            <a:r>
              <a:rPr kumimoji="1" lang="ja-JP" altLang="en-US" sz="1200" dirty="0">
                <a:solidFill>
                  <a:srgbClr val="008000"/>
                </a:solidFill>
              </a:rPr>
              <a:t>集英社</a:t>
            </a:r>
          </a:p>
        </p:txBody>
      </p:sp>
      <p:pic>
        <p:nvPicPr>
          <p:cNvPr id="28" name="図 27">
            <a:extLst>
              <a:ext uri="{FF2B5EF4-FFF2-40B4-BE49-F238E27FC236}">
                <a16:creationId xmlns="" xmlns:a16="http://schemas.microsoft.com/office/drawing/2014/main" id="{6F5B4677-0E03-4139-A88A-90CF24FF094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09679" y="5207040"/>
            <a:ext cx="977492" cy="1437717"/>
          </a:xfrm>
          <a:prstGeom prst="rect">
            <a:avLst/>
          </a:prstGeom>
        </p:spPr>
      </p:pic>
      <p:pic>
        <p:nvPicPr>
          <p:cNvPr id="26" name="図 25">
            <a:extLst>
              <a:ext uri="{FF2B5EF4-FFF2-40B4-BE49-F238E27FC236}">
                <a16:creationId xmlns="" xmlns:a16="http://schemas.microsoft.com/office/drawing/2014/main" id="{ECEB3F39-AD58-46F2-A98B-B89CF143BF9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785237" y="5351788"/>
            <a:ext cx="1123216" cy="1437717"/>
          </a:xfrm>
          <a:prstGeom prst="rect">
            <a:avLst/>
          </a:prstGeom>
        </p:spPr>
      </p:pic>
      <p:sp>
        <p:nvSpPr>
          <p:cNvPr id="31" name="四角形: 角を丸くする 30">
            <a:extLst>
              <a:ext uri="{FF2B5EF4-FFF2-40B4-BE49-F238E27FC236}">
                <a16:creationId xmlns="" xmlns:a16="http://schemas.microsoft.com/office/drawing/2014/main" id="{86BFE826-5970-4F4C-807F-431658FC61EA}"/>
              </a:ext>
            </a:extLst>
          </p:cNvPr>
          <p:cNvSpPr/>
          <p:nvPr/>
        </p:nvSpPr>
        <p:spPr>
          <a:xfrm>
            <a:off x="1009679" y="4958451"/>
            <a:ext cx="1770420" cy="2076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algn="ctr"/>
            <a:r>
              <a:rPr kumimoji="1" lang="ja-JP" altLang="en-US" sz="1200" dirty="0">
                <a:solidFill>
                  <a:srgbClr val="008000"/>
                </a:solidFill>
              </a:rPr>
              <a:t>フレーベル館</a:t>
            </a:r>
          </a:p>
        </p:txBody>
      </p:sp>
      <p:pic>
        <p:nvPicPr>
          <p:cNvPr id="33" name="図 32">
            <a:extLst>
              <a:ext uri="{FF2B5EF4-FFF2-40B4-BE49-F238E27FC236}">
                <a16:creationId xmlns="" xmlns:a16="http://schemas.microsoft.com/office/drawing/2014/main" id="{C886E3F5-DDF8-4BA7-90EA-08DF7342CBE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853840" y="5207040"/>
            <a:ext cx="1030507" cy="1451419"/>
          </a:xfrm>
          <a:prstGeom prst="rect">
            <a:avLst/>
          </a:prstGeom>
        </p:spPr>
      </p:pic>
      <p:pic>
        <p:nvPicPr>
          <p:cNvPr id="35" name="図 34">
            <a:extLst>
              <a:ext uri="{FF2B5EF4-FFF2-40B4-BE49-F238E27FC236}">
                <a16:creationId xmlns="" xmlns:a16="http://schemas.microsoft.com/office/drawing/2014/main" id="{ABBC187C-BECF-4608-B1AB-AD515A269BA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746962" y="5342164"/>
            <a:ext cx="998020" cy="1456964"/>
          </a:xfrm>
          <a:prstGeom prst="rect">
            <a:avLst/>
          </a:prstGeom>
        </p:spPr>
      </p:pic>
      <p:sp>
        <p:nvSpPr>
          <p:cNvPr id="36" name="四角形: 角を丸くする 35">
            <a:extLst>
              <a:ext uri="{FF2B5EF4-FFF2-40B4-BE49-F238E27FC236}">
                <a16:creationId xmlns="" xmlns:a16="http://schemas.microsoft.com/office/drawing/2014/main" id="{259DEF63-CE1D-46FC-8D72-4AAF1B48AAF5}"/>
              </a:ext>
            </a:extLst>
          </p:cNvPr>
          <p:cNvSpPr/>
          <p:nvPr/>
        </p:nvSpPr>
        <p:spPr>
          <a:xfrm>
            <a:off x="3877557" y="4958451"/>
            <a:ext cx="1770420" cy="2076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algn="ctr"/>
            <a:r>
              <a:rPr kumimoji="1" lang="ja-JP" altLang="en-US" sz="1200" dirty="0">
                <a:solidFill>
                  <a:srgbClr val="008000"/>
                </a:solidFill>
              </a:rPr>
              <a:t>岩波書店</a:t>
            </a:r>
          </a:p>
        </p:txBody>
      </p:sp>
      <p:pic>
        <p:nvPicPr>
          <p:cNvPr id="38" name="図 37">
            <a:extLst>
              <a:ext uri="{FF2B5EF4-FFF2-40B4-BE49-F238E27FC236}">
                <a16:creationId xmlns="" xmlns:a16="http://schemas.microsoft.com/office/drawing/2014/main" id="{1163ED8C-1DF4-4DC5-A2E5-2FBFEBE00357}"/>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486486" y="5373963"/>
            <a:ext cx="999971" cy="1399959"/>
          </a:xfrm>
          <a:prstGeom prst="rect">
            <a:avLst/>
          </a:prstGeom>
        </p:spPr>
      </p:pic>
      <p:pic>
        <p:nvPicPr>
          <p:cNvPr id="40" name="図 39">
            <a:extLst>
              <a:ext uri="{FF2B5EF4-FFF2-40B4-BE49-F238E27FC236}">
                <a16:creationId xmlns="" xmlns:a16="http://schemas.microsoft.com/office/drawing/2014/main" id="{D6D4339C-5656-45DA-9996-76D68A046EF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625851" y="5247264"/>
            <a:ext cx="998019" cy="1399959"/>
          </a:xfrm>
          <a:prstGeom prst="rect">
            <a:avLst/>
          </a:prstGeom>
        </p:spPr>
      </p:pic>
      <p:sp>
        <p:nvSpPr>
          <p:cNvPr id="41" name="四角形: 角を丸くする 40">
            <a:extLst>
              <a:ext uri="{FF2B5EF4-FFF2-40B4-BE49-F238E27FC236}">
                <a16:creationId xmlns="" xmlns:a16="http://schemas.microsoft.com/office/drawing/2014/main" id="{D54E9B99-6FEB-4622-8B64-AE46964BC83C}"/>
              </a:ext>
            </a:extLst>
          </p:cNvPr>
          <p:cNvSpPr/>
          <p:nvPr/>
        </p:nvSpPr>
        <p:spPr>
          <a:xfrm>
            <a:off x="6621985" y="4993416"/>
            <a:ext cx="1770420" cy="2076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algn="ctr"/>
            <a:r>
              <a:rPr kumimoji="1" lang="ja-JP" altLang="en-US" sz="1200" dirty="0">
                <a:solidFill>
                  <a:srgbClr val="008000"/>
                </a:solidFill>
              </a:rPr>
              <a:t>ポプラ社</a:t>
            </a:r>
          </a:p>
        </p:txBody>
      </p:sp>
      <p:sp>
        <p:nvSpPr>
          <p:cNvPr id="42" name="正方形/長方形 41">
            <a:extLst>
              <a:ext uri="{FF2B5EF4-FFF2-40B4-BE49-F238E27FC236}">
                <a16:creationId xmlns="" xmlns:a16="http://schemas.microsoft.com/office/drawing/2014/main" id="{ADCEF019-CFD3-40F1-A807-C88F1CAD4B67}"/>
              </a:ext>
            </a:extLst>
          </p:cNvPr>
          <p:cNvSpPr/>
          <p:nvPr/>
        </p:nvSpPr>
        <p:spPr>
          <a:xfrm>
            <a:off x="256857" y="225624"/>
            <a:ext cx="8699383" cy="4950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Arial Black" panose="020B0A04020102020204" pitchFamily="34" charset="0"/>
              </a:rPr>
              <a:t>　</a:t>
            </a:r>
            <a:r>
              <a:rPr kumimoji="1" lang="en-US" altLang="ja-JP" dirty="0">
                <a:latin typeface="Arial Black" panose="020B0A04020102020204" pitchFamily="34" charset="0"/>
              </a:rPr>
              <a:t>1,000</a:t>
            </a:r>
            <a:r>
              <a:rPr kumimoji="1" lang="ja-JP" altLang="en-US" dirty="0">
                <a:latin typeface="Arial Black" panose="020B0A04020102020204" pitchFamily="34" charset="0"/>
              </a:rPr>
              <a:t>冊の本が毎月少しずつ変わります！</a:t>
            </a:r>
          </a:p>
        </p:txBody>
      </p:sp>
      <p:sp>
        <p:nvSpPr>
          <p:cNvPr id="43" name="正方形/長方形 42">
            <a:extLst>
              <a:ext uri="{FF2B5EF4-FFF2-40B4-BE49-F238E27FC236}">
                <a16:creationId xmlns="" xmlns:a16="http://schemas.microsoft.com/office/drawing/2014/main" id="{BDF6B75E-DAB5-4A70-926D-53477F9B8FDE}"/>
              </a:ext>
            </a:extLst>
          </p:cNvPr>
          <p:cNvSpPr/>
          <p:nvPr/>
        </p:nvSpPr>
        <p:spPr>
          <a:xfrm rot="20211098">
            <a:off x="25635" y="349958"/>
            <a:ext cx="1770420" cy="48102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dirty="0"/>
              <a:t>小学生から</a:t>
            </a:r>
            <a:endParaRPr kumimoji="1" lang="en-US" altLang="ja-JP" sz="1600" dirty="0"/>
          </a:p>
          <a:p>
            <a:r>
              <a:rPr kumimoji="1" lang="ja-JP" altLang="en-US" sz="1600" dirty="0"/>
              <a:t>　　高校生まで</a:t>
            </a:r>
          </a:p>
        </p:txBody>
      </p:sp>
      <p:sp>
        <p:nvSpPr>
          <p:cNvPr id="29" name="正方形/長方形 28">
            <a:extLst>
              <a:ext uri="{FF2B5EF4-FFF2-40B4-BE49-F238E27FC236}">
                <a16:creationId xmlns="" xmlns:a16="http://schemas.microsoft.com/office/drawing/2014/main" id="{231CAFCF-4F45-4C0F-9AF5-D361422DB6B7}"/>
              </a:ext>
            </a:extLst>
          </p:cNvPr>
          <p:cNvSpPr/>
          <p:nvPr/>
        </p:nvSpPr>
        <p:spPr>
          <a:xfrm>
            <a:off x="8755080" y="6493263"/>
            <a:ext cx="388920" cy="3523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2"/>
                </a:solidFill>
              </a:rPr>
              <a:t>６</a:t>
            </a:r>
          </a:p>
        </p:txBody>
      </p:sp>
      <p:sp>
        <p:nvSpPr>
          <p:cNvPr id="3" name="正方形/長方形 2">
            <a:extLst>
              <a:ext uri="{FF2B5EF4-FFF2-40B4-BE49-F238E27FC236}">
                <a16:creationId xmlns="" xmlns:a16="http://schemas.microsoft.com/office/drawing/2014/main" id="{6DF3304A-B48F-409D-AB0C-3E6AAC43069B}"/>
              </a:ext>
            </a:extLst>
          </p:cNvPr>
          <p:cNvSpPr/>
          <p:nvPr/>
        </p:nvSpPr>
        <p:spPr>
          <a:xfrm>
            <a:off x="158397" y="3950717"/>
            <a:ext cx="1991393" cy="3942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chemeClr val="tx1">
                    <a:lumMod val="50000"/>
                  </a:schemeClr>
                </a:solidFill>
                <a:latin typeface="HG創英ﾌﾟﾚｾﾞﾝｽEB" panose="02020809000000000000" pitchFamily="17" charset="-128"/>
                <a:ea typeface="HG創英ﾌﾟﾚｾﾞﾝｽEB" panose="02020809000000000000" pitchFamily="17" charset="-128"/>
              </a:rPr>
              <a:t>ここに掲載の本はイメージです。</a:t>
            </a:r>
            <a:endParaRPr kumimoji="1" lang="en-US" altLang="ja-JP" sz="1000" dirty="0">
              <a:solidFill>
                <a:schemeClr val="tx1">
                  <a:lumMod val="50000"/>
                </a:schemeClr>
              </a:solidFill>
              <a:latin typeface="HG創英ﾌﾟﾚｾﾞﾝｽEB" panose="02020809000000000000" pitchFamily="17" charset="-128"/>
              <a:ea typeface="HG創英ﾌﾟﾚｾﾞﾝｽEB" panose="02020809000000000000" pitchFamily="17" charset="-128"/>
            </a:endParaRPr>
          </a:p>
          <a:p>
            <a:r>
              <a:rPr kumimoji="1" lang="ja-JP" altLang="en-US" sz="1000" dirty="0">
                <a:solidFill>
                  <a:schemeClr val="tx1">
                    <a:lumMod val="50000"/>
                  </a:schemeClr>
                </a:solidFill>
                <a:latin typeface="HG創英ﾌﾟﾚｾﾞﾝｽEB" panose="02020809000000000000" pitchFamily="17" charset="-128"/>
                <a:ea typeface="HG創英ﾌﾟﾚｾﾞﾝｽEB" panose="02020809000000000000" pitchFamily="17" charset="-128"/>
              </a:rPr>
              <a:t>電子書籍化されていない場合もございます。</a:t>
            </a:r>
            <a:endParaRPr kumimoji="1" lang="en-US" altLang="ja-JP" sz="1000" dirty="0">
              <a:solidFill>
                <a:schemeClr val="tx1">
                  <a:lumMod val="50000"/>
                </a:schemeClr>
              </a:solidFill>
              <a:latin typeface="HG創英ﾌﾟﾚｾﾞﾝｽEB" panose="02020809000000000000" pitchFamily="17" charset="-128"/>
              <a:ea typeface="HG創英ﾌﾟﾚｾﾞﾝｽEB" panose="02020809000000000000" pitchFamily="17" charset="-128"/>
            </a:endParaRPr>
          </a:p>
        </p:txBody>
      </p:sp>
    </p:spTree>
    <p:extLst>
      <p:ext uri="{BB962C8B-B14F-4D97-AF65-F5344CB8AC3E}">
        <p14:creationId xmlns:p14="http://schemas.microsoft.com/office/powerpoint/2010/main" val="873431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 xmlns:a16="http://schemas.microsoft.com/office/drawing/2014/main" id="{74384E35-27CA-4F80-A79E-DA06A5C9EF90}"/>
              </a:ext>
            </a:extLst>
          </p:cNvPr>
          <p:cNvSpPr/>
          <p:nvPr/>
        </p:nvSpPr>
        <p:spPr>
          <a:xfrm>
            <a:off x="486561" y="234892"/>
            <a:ext cx="8053432" cy="629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600" dirty="0">
                <a:solidFill>
                  <a:schemeClr val="tx2"/>
                </a:solidFill>
                <a:latin typeface="HGP創英ﾌﾟﾚｾﾞﾝｽEB" panose="02020800000000000000" pitchFamily="18" charset="-128"/>
                <a:ea typeface="HGP創英ﾌﾟﾚｾﾞﾝｽEB" panose="02020800000000000000" pitchFamily="18" charset="-128"/>
              </a:rPr>
              <a:t>2019</a:t>
            </a:r>
            <a:r>
              <a:rPr kumimoji="1" lang="ja-JP" altLang="en-US" sz="3600" dirty="0">
                <a:solidFill>
                  <a:schemeClr val="tx2"/>
                </a:solidFill>
                <a:latin typeface="HGP創英ﾌﾟﾚｾﾞﾝｽEB" panose="02020800000000000000" pitchFamily="18" charset="-128"/>
                <a:ea typeface="HGP創英ﾌﾟﾚｾﾞﾝｽEB" panose="02020800000000000000" pitchFamily="18" charset="-128"/>
              </a:rPr>
              <a:t>年</a:t>
            </a:r>
            <a:r>
              <a:rPr kumimoji="1" lang="en-US" altLang="ja-JP" sz="3600" dirty="0">
                <a:solidFill>
                  <a:schemeClr val="tx2"/>
                </a:solidFill>
                <a:latin typeface="HGP創英ﾌﾟﾚｾﾞﾝｽEB" panose="02020800000000000000" pitchFamily="18" charset="-128"/>
                <a:ea typeface="HGP創英ﾌﾟﾚｾﾞﾝｽEB" panose="02020800000000000000" pitchFamily="18" charset="-128"/>
              </a:rPr>
              <a:t>4</a:t>
            </a:r>
            <a:r>
              <a:rPr kumimoji="1" lang="ja-JP" altLang="en-US" sz="3600" dirty="0">
                <a:solidFill>
                  <a:schemeClr val="tx2"/>
                </a:solidFill>
                <a:latin typeface="HGP創英ﾌﾟﾚｾﾞﾝｽEB" panose="02020800000000000000" pitchFamily="18" charset="-128"/>
                <a:ea typeface="HGP創英ﾌﾟﾚｾﾞﾝｽEB" panose="02020800000000000000" pitchFamily="18" charset="-128"/>
              </a:rPr>
              <a:t>月の開設を予定しています。</a:t>
            </a:r>
          </a:p>
        </p:txBody>
      </p:sp>
      <p:sp>
        <p:nvSpPr>
          <p:cNvPr id="3" name="楕円 2">
            <a:extLst>
              <a:ext uri="{FF2B5EF4-FFF2-40B4-BE49-F238E27FC236}">
                <a16:creationId xmlns="" xmlns:a16="http://schemas.microsoft.com/office/drawing/2014/main" id="{B6F3DBC3-33F8-4FBF-911B-6372A000EFB5}"/>
              </a:ext>
            </a:extLst>
          </p:cNvPr>
          <p:cNvSpPr/>
          <p:nvPr/>
        </p:nvSpPr>
        <p:spPr>
          <a:xfrm>
            <a:off x="1409351" y="1333150"/>
            <a:ext cx="1828800" cy="1904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a:t>2018</a:t>
            </a:r>
            <a:r>
              <a:rPr kumimoji="1" lang="ja-JP" altLang="en-US" sz="1600" b="1" dirty="0"/>
              <a:t>年</a:t>
            </a:r>
            <a:r>
              <a:rPr kumimoji="1" lang="en-US" altLang="ja-JP" sz="1600" b="1" dirty="0"/>
              <a:t>12</a:t>
            </a:r>
            <a:r>
              <a:rPr kumimoji="1" lang="ja-JP" altLang="en-US" sz="1600" b="1" dirty="0"/>
              <a:t>月</a:t>
            </a:r>
            <a:endParaRPr kumimoji="1" lang="en-US" altLang="ja-JP" sz="1600" b="1" dirty="0"/>
          </a:p>
          <a:p>
            <a:pPr algn="ctr"/>
            <a:endParaRPr kumimoji="1" lang="en-US" altLang="ja-JP" sz="1600" b="1" dirty="0"/>
          </a:p>
          <a:p>
            <a:pPr algn="ctr"/>
            <a:endParaRPr kumimoji="1" lang="en-US" altLang="ja-JP" sz="1600" b="1" dirty="0"/>
          </a:p>
          <a:p>
            <a:pPr algn="ctr"/>
            <a:endParaRPr kumimoji="1" lang="ja-JP" altLang="en-US" sz="1600" b="1" dirty="0"/>
          </a:p>
        </p:txBody>
      </p:sp>
      <p:sp>
        <p:nvSpPr>
          <p:cNvPr id="4" name="正方形/長方形 3">
            <a:extLst>
              <a:ext uri="{FF2B5EF4-FFF2-40B4-BE49-F238E27FC236}">
                <a16:creationId xmlns="" xmlns:a16="http://schemas.microsoft.com/office/drawing/2014/main" id="{63637B9F-E254-498A-AA9A-5C65F52B873E}"/>
              </a:ext>
            </a:extLst>
          </p:cNvPr>
          <p:cNvSpPr/>
          <p:nvPr/>
        </p:nvSpPr>
        <p:spPr>
          <a:xfrm>
            <a:off x="1644243" y="2285300"/>
            <a:ext cx="1367405" cy="618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dirty="0"/>
              <a:t>無料テスト</a:t>
            </a:r>
            <a:endParaRPr kumimoji="1" lang="en-US" altLang="ja-JP" sz="1800" dirty="0"/>
          </a:p>
          <a:p>
            <a:pPr algn="ctr"/>
            <a:r>
              <a:rPr kumimoji="1" lang="ja-JP" altLang="en-US" sz="1800" dirty="0"/>
              <a:t>サービス</a:t>
            </a:r>
            <a:endParaRPr kumimoji="1" lang="en-US" altLang="ja-JP" sz="1800" dirty="0"/>
          </a:p>
          <a:p>
            <a:pPr algn="ctr"/>
            <a:r>
              <a:rPr kumimoji="1" lang="ja-JP" altLang="en-US" sz="1800" dirty="0"/>
              <a:t>開始！</a:t>
            </a:r>
          </a:p>
        </p:txBody>
      </p:sp>
      <p:sp>
        <p:nvSpPr>
          <p:cNvPr id="5" name="楕円 4">
            <a:extLst>
              <a:ext uri="{FF2B5EF4-FFF2-40B4-BE49-F238E27FC236}">
                <a16:creationId xmlns="" xmlns:a16="http://schemas.microsoft.com/office/drawing/2014/main" id="{EB94D715-D9FD-4F4A-8F68-E79F0ADBB5A1}"/>
              </a:ext>
            </a:extLst>
          </p:cNvPr>
          <p:cNvSpPr/>
          <p:nvPr/>
        </p:nvSpPr>
        <p:spPr>
          <a:xfrm>
            <a:off x="5160627" y="1333150"/>
            <a:ext cx="1828800" cy="1904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a:t>2019</a:t>
            </a:r>
            <a:r>
              <a:rPr kumimoji="1" lang="ja-JP" altLang="en-US" sz="1600" b="1" dirty="0"/>
              <a:t>年４月</a:t>
            </a:r>
            <a:endParaRPr kumimoji="1" lang="en-US" altLang="ja-JP" sz="1600" b="1" dirty="0"/>
          </a:p>
          <a:p>
            <a:pPr algn="ctr"/>
            <a:endParaRPr kumimoji="1" lang="en-US" altLang="ja-JP" sz="1600" b="1" dirty="0"/>
          </a:p>
          <a:p>
            <a:pPr algn="ctr"/>
            <a:endParaRPr kumimoji="1" lang="en-US" altLang="ja-JP" sz="1600" b="1" dirty="0"/>
          </a:p>
          <a:p>
            <a:pPr algn="ctr"/>
            <a:endParaRPr kumimoji="1" lang="ja-JP" altLang="en-US" sz="1600" b="1" dirty="0"/>
          </a:p>
        </p:txBody>
      </p:sp>
      <p:sp>
        <p:nvSpPr>
          <p:cNvPr id="6" name="正方形/長方形 5">
            <a:extLst>
              <a:ext uri="{FF2B5EF4-FFF2-40B4-BE49-F238E27FC236}">
                <a16:creationId xmlns="" xmlns:a16="http://schemas.microsoft.com/office/drawing/2014/main" id="{5CEFC14A-E396-46CB-B67B-10D194A2D443}"/>
              </a:ext>
            </a:extLst>
          </p:cNvPr>
          <p:cNvSpPr/>
          <p:nvPr/>
        </p:nvSpPr>
        <p:spPr>
          <a:xfrm>
            <a:off x="5391324" y="2285299"/>
            <a:ext cx="1367405" cy="618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dirty="0"/>
              <a:t>有料</a:t>
            </a:r>
            <a:endParaRPr kumimoji="1" lang="en-US" altLang="ja-JP" sz="1800" dirty="0"/>
          </a:p>
          <a:p>
            <a:pPr algn="ctr"/>
            <a:r>
              <a:rPr kumimoji="1" lang="ja-JP" altLang="en-US" sz="1800" dirty="0"/>
              <a:t>サービス</a:t>
            </a:r>
            <a:endParaRPr kumimoji="1" lang="en-US" altLang="ja-JP" sz="1800" dirty="0"/>
          </a:p>
          <a:p>
            <a:pPr algn="ctr"/>
            <a:r>
              <a:rPr kumimoji="1" lang="ja-JP" altLang="en-US" sz="1800" dirty="0"/>
              <a:t>開始！</a:t>
            </a:r>
          </a:p>
        </p:txBody>
      </p:sp>
      <p:pic>
        <p:nvPicPr>
          <p:cNvPr id="8" name="図 7">
            <a:extLst>
              <a:ext uri="{FF2B5EF4-FFF2-40B4-BE49-F238E27FC236}">
                <a16:creationId xmlns="" xmlns:a16="http://schemas.microsoft.com/office/drawing/2014/main" id="{D0E40003-9BB7-4B62-A6F8-E17FEBF6575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rot="10390986">
            <a:off x="1983132" y="2658268"/>
            <a:ext cx="3410249" cy="1077739"/>
          </a:xfrm>
          <a:prstGeom prst="rect">
            <a:avLst/>
          </a:prstGeom>
        </p:spPr>
      </p:pic>
      <p:sp>
        <p:nvSpPr>
          <p:cNvPr id="9" name="正方形/長方形 8">
            <a:extLst>
              <a:ext uri="{FF2B5EF4-FFF2-40B4-BE49-F238E27FC236}">
                <a16:creationId xmlns="" xmlns:a16="http://schemas.microsoft.com/office/drawing/2014/main" id="{BEF03F5C-10BC-481E-AD52-62EF7C0DB00E}"/>
              </a:ext>
            </a:extLst>
          </p:cNvPr>
          <p:cNvSpPr/>
          <p:nvPr/>
        </p:nvSpPr>
        <p:spPr>
          <a:xfrm>
            <a:off x="796953" y="3474441"/>
            <a:ext cx="3003259" cy="5560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2"/>
                </a:solidFill>
              </a:rPr>
              <a:t>ご希望の学校様に、無料で</a:t>
            </a:r>
            <a:endParaRPr kumimoji="1" lang="en-US" altLang="ja-JP" sz="1400" b="1" dirty="0">
              <a:solidFill>
                <a:schemeClr val="tx2"/>
              </a:solidFill>
            </a:endParaRPr>
          </a:p>
          <a:p>
            <a:pPr algn="ctr"/>
            <a:r>
              <a:rPr kumimoji="1" lang="ja-JP" altLang="en-US" sz="1400" b="1" dirty="0">
                <a:solidFill>
                  <a:schemeClr val="tx2"/>
                </a:solidFill>
              </a:rPr>
              <a:t>テストサービスをご提供します。</a:t>
            </a:r>
          </a:p>
        </p:txBody>
      </p:sp>
      <p:sp>
        <p:nvSpPr>
          <p:cNvPr id="10" name="正方形/長方形 9">
            <a:extLst>
              <a:ext uri="{FF2B5EF4-FFF2-40B4-BE49-F238E27FC236}">
                <a16:creationId xmlns="" xmlns:a16="http://schemas.microsoft.com/office/drawing/2014/main" id="{18D7B6BD-6510-415E-A12D-483C3262F5BA}"/>
              </a:ext>
            </a:extLst>
          </p:cNvPr>
          <p:cNvSpPr/>
          <p:nvPr/>
        </p:nvSpPr>
        <p:spPr>
          <a:xfrm>
            <a:off x="4715729" y="3429000"/>
            <a:ext cx="3003259" cy="5560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b="1" dirty="0">
                <a:solidFill>
                  <a:schemeClr val="tx2"/>
                </a:solidFill>
              </a:rPr>
              <a:t>2019</a:t>
            </a:r>
            <a:r>
              <a:rPr kumimoji="1" lang="ja-JP" altLang="en-US" sz="1400" b="1" dirty="0">
                <a:solidFill>
                  <a:schemeClr val="tx2"/>
                </a:solidFill>
              </a:rPr>
              <a:t>年</a:t>
            </a:r>
            <a:r>
              <a:rPr kumimoji="1" lang="en-US" altLang="ja-JP" sz="1400" b="1" dirty="0">
                <a:solidFill>
                  <a:schemeClr val="tx2"/>
                </a:solidFill>
              </a:rPr>
              <a:t>4</a:t>
            </a:r>
            <a:r>
              <a:rPr kumimoji="1" lang="ja-JP" altLang="en-US" sz="1400" b="1" dirty="0">
                <a:solidFill>
                  <a:schemeClr val="tx2"/>
                </a:solidFill>
              </a:rPr>
              <a:t>月より</a:t>
            </a:r>
            <a:endParaRPr kumimoji="1" lang="en-US" altLang="ja-JP" sz="1400" b="1" dirty="0">
              <a:solidFill>
                <a:schemeClr val="tx2"/>
              </a:solidFill>
            </a:endParaRPr>
          </a:p>
          <a:p>
            <a:pPr algn="ctr"/>
            <a:r>
              <a:rPr kumimoji="1" lang="ja-JP" altLang="en-US" sz="1400" b="1" dirty="0">
                <a:solidFill>
                  <a:schemeClr val="tx2"/>
                </a:solidFill>
              </a:rPr>
              <a:t>有料のサービスとなります。</a:t>
            </a:r>
          </a:p>
        </p:txBody>
      </p:sp>
      <p:sp>
        <p:nvSpPr>
          <p:cNvPr id="11" name="正方形/長方形 10">
            <a:extLst>
              <a:ext uri="{FF2B5EF4-FFF2-40B4-BE49-F238E27FC236}">
                <a16:creationId xmlns="" xmlns:a16="http://schemas.microsoft.com/office/drawing/2014/main" id="{8F864B5E-717E-4B25-99F0-D29A5AE7C179}"/>
              </a:ext>
            </a:extLst>
          </p:cNvPr>
          <p:cNvSpPr/>
          <p:nvPr/>
        </p:nvSpPr>
        <p:spPr>
          <a:xfrm>
            <a:off x="486561" y="4907560"/>
            <a:ext cx="8237989" cy="5560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2"/>
                </a:solidFill>
                <a:latin typeface="HGSｺﾞｼｯｸM" panose="020B0600000000000000" pitchFamily="50" charset="-128"/>
                <a:ea typeface="HGSｺﾞｼｯｸM" panose="020B0600000000000000" pitchFamily="50" charset="-128"/>
              </a:rPr>
              <a:t>児童や生徒に、新しい読書体験を。</a:t>
            </a:r>
          </a:p>
        </p:txBody>
      </p:sp>
      <p:sp>
        <p:nvSpPr>
          <p:cNvPr id="12" name="正方形/長方形 11">
            <a:extLst>
              <a:ext uri="{FF2B5EF4-FFF2-40B4-BE49-F238E27FC236}">
                <a16:creationId xmlns="" xmlns:a16="http://schemas.microsoft.com/office/drawing/2014/main" id="{77492959-EB6C-4A58-9973-E90A23B03126}"/>
              </a:ext>
            </a:extLst>
          </p:cNvPr>
          <p:cNvSpPr/>
          <p:nvPr/>
        </p:nvSpPr>
        <p:spPr>
          <a:xfrm>
            <a:off x="486560" y="5341808"/>
            <a:ext cx="8237989" cy="5560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2"/>
                </a:solidFill>
                <a:latin typeface="HGSｺﾞｼｯｸM" panose="020B0600000000000000" pitchFamily="50" charset="-128"/>
                <a:ea typeface="HGSｺﾞｼｯｸM" panose="020B0600000000000000" pitchFamily="50" charset="-128"/>
              </a:rPr>
              <a:t>読書の機会向上で読書力へつなぐ。</a:t>
            </a:r>
          </a:p>
        </p:txBody>
      </p:sp>
      <p:sp>
        <p:nvSpPr>
          <p:cNvPr id="13" name="正方形/長方形 12">
            <a:extLst>
              <a:ext uri="{FF2B5EF4-FFF2-40B4-BE49-F238E27FC236}">
                <a16:creationId xmlns="" xmlns:a16="http://schemas.microsoft.com/office/drawing/2014/main" id="{63D190E7-0059-42A4-9752-22402419C175}"/>
              </a:ext>
            </a:extLst>
          </p:cNvPr>
          <p:cNvSpPr/>
          <p:nvPr/>
        </p:nvSpPr>
        <p:spPr>
          <a:xfrm>
            <a:off x="8755080" y="6493263"/>
            <a:ext cx="388920" cy="3523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2"/>
                </a:solidFill>
              </a:rPr>
              <a:t>５</a:t>
            </a:r>
          </a:p>
        </p:txBody>
      </p:sp>
      <p:sp>
        <p:nvSpPr>
          <p:cNvPr id="7" name="正方形/長方形 6">
            <a:extLst>
              <a:ext uri="{FF2B5EF4-FFF2-40B4-BE49-F238E27FC236}">
                <a16:creationId xmlns="" xmlns:a16="http://schemas.microsoft.com/office/drawing/2014/main" id="{55F8D589-BF6A-4D9B-917E-4868D9E1DD48}"/>
              </a:ext>
            </a:extLst>
          </p:cNvPr>
          <p:cNvSpPr/>
          <p:nvPr/>
        </p:nvSpPr>
        <p:spPr>
          <a:xfrm>
            <a:off x="5041786" y="3972476"/>
            <a:ext cx="2273417" cy="4342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latin typeface="Arial Black" panose="020B0A04020102020204" pitchFamily="34" charset="0"/>
              </a:rPr>
              <a:t>1</a:t>
            </a:r>
            <a:r>
              <a:rPr kumimoji="1" lang="ja-JP" altLang="en-US" sz="1400" dirty="0"/>
              <a:t>年間使用　</a:t>
            </a:r>
            <a:r>
              <a:rPr kumimoji="1" lang="en-US" altLang="ja-JP" sz="1400" dirty="0">
                <a:latin typeface="Arial Black" panose="020B0A04020102020204" pitchFamily="34" charset="0"/>
              </a:rPr>
              <a:t>28,800</a:t>
            </a:r>
            <a:r>
              <a:rPr kumimoji="1" lang="ja-JP" altLang="en-US" sz="1400" dirty="0"/>
              <a:t>円</a:t>
            </a:r>
            <a:endParaRPr kumimoji="1" lang="en-US" altLang="ja-JP" sz="1400" dirty="0"/>
          </a:p>
          <a:p>
            <a:pPr algn="ctr"/>
            <a:r>
              <a:rPr kumimoji="1" lang="ja-JP" altLang="en-US" sz="1200" dirty="0"/>
              <a:t>（</a:t>
            </a:r>
            <a:r>
              <a:rPr kumimoji="1" lang="en-US" altLang="ja-JP" sz="1200" dirty="0"/>
              <a:t>41</a:t>
            </a:r>
            <a:r>
              <a:rPr kumimoji="1" lang="ja-JP" altLang="en-US" sz="1200" dirty="0"/>
              <a:t>の</a:t>
            </a:r>
            <a:r>
              <a:rPr kumimoji="1" lang="en-US" altLang="ja-JP" sz="1200" dirty="0"/>
              <a:t>ID</a:t>
            </a:r>
            <a:r>
              <a:rPr kumimoji="1" lang="ja-JP" altLang="en-US" sz="1200" dirty="0"/>
              <a:t>提供）</a:t>
            </a:r>
          </a:p>
        </p:txBody>
      </p:sp>
    </p:spTree>
    <p:extLst>
      <p:ext uri="{BB962C8B-B14F-4D97-AF65-F5344CB8AC3E}">
        <p14:creationId xmlns:p14="http://schemas.microsoft.com/office/powerpoint/2010/main" val="2714244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 xmlns:a16="http://schemas.microsoft.com/office/drawing/2014/main" id="{34DFDAB7-1F89-4BB9-8501-CFF4C1BAFAB6}"/>
              </a:ext>
            </a:extLst>
          </p:cNvPr>
          <p:cNvSpPr/>
          <p:nvPr/>
        </p:nvSpPr>
        <p:spPr>
          <a:xfrm>
            <a:off x="343949" y="251669"/>
            <a:ext cx="8556770" cy="27012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dirty="0">
                <a:solidFill>
                  <a:schemeClr val="tx1"/>
                </a:solidFill>
                <a:latin typeface="HGSｺﾞｼｯｸM" panose="020B0600000000000000" pitchFamily="50" charset="-128"/>
                <a:ea typeface="HGSｺﾞｼｯｸM" panose="020B0600000000000000" pitchFamily="50" charset="-128"/>
              </a:rPr>
              <a:t>このしくみは、各県の教科書供給会社（教科書特約）の有志と有力出版社が共同で開発したものです。</a:t>
            </a:r>
            <a:endParaRPr kumimoji="1" lang="en-US" altLang="ja-JP" sz="2000" b="1" dirty="0">
              <a:solidFill>
                <a:schemeClr val="tx1"/>
              </a:solidFill>
              <a:latin typeface="HGSｺﾞｼｯｸM" panose="020B0600000000000000" pitchFamily="50" charset="-128"/>
              <a:ea typeface="HGSｺﾞｼｯｸM" panose="020B0600000000000000" pitchFamily="50" charset="-128"/>
            </a:endParaRPr>
          </a:p>
          <a:p>
            <a:r>
              <a:rPr kumimoji="1" lang="ja-JP" altLang="en-US" sz="2000" b="1" dirty="0">
                <a:solidFill>
                  <a:schemeClr val="tx1"/>
                </a:solidFill>
                <a:latin typeface="HGSｺﾞｼｯｸM" panose="020B0600000000000000" pitchFamily="50" charset="-128"/>
                <a:ea typeface="HGSｺﾞｼｯｸM" panose="020B0600000000000000" pitchFamily="50" charset="-128"/>
              </a:rPr>
              <a:t>近年、読解力や表現力の低下が問われておりますが、読書する機会を増やす事、読書したくなる本を作ることを目指し、岩手県のすべての児童や生徒の「力」がつくことを応援します。</a:t>
            </a:r>
            <a:endParaRPr kumimoji="1" lang="en-US" altLang="ja-JP" sz="2000" b="1" dirty="0">
              <a:solidFill>
                <a:schemeClr val="tx1"/>
              </a:solidFill>
              <a:latin typeface="HGSｺﾞｼｯｸM" panose="020B0600000000000000" pitchFamily="50" charset="-128"/>
              <a:ea typeface="HGSｺﾞｼｯｸM" panose="020B0600000000000000" pitchFamily="50" charset="-128"/>
            </a:endParaRPr>
          </a:p>
        </p:txBody>
      </p:sp>
      <p:sp>
        <p:nvSpPr>
          <p:cNvPr id="3" name="正方形/長方形 2">
            <a:extLst>
              <a:ext uri="{FF2B5EF4-FFF2-40B4-BE49-F238E27FC236}">
                <a16:creationId xmlns="" xmlns:a16="http://schemas.microsoft.com/office/drawing/2014/main" id="{2C64CE4E-0168-4F2A-AAF3-0DEFA13121D4}"/>
              </a:ext>
            </a:extLst>
          </p:cNvPr>
          <p:cNvSpPr/>
          <p:nvPr/>
        </p:nvSpPr>
        <p:spPr>
          <a:xfrm>
            <a:off x="4379053" y="5260724"/>
            <a:ext cx="4697835" cy="17365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1200" dirty="0" smtClean="0">
                <a:solidFill>
                  <a:schemeClr val="tx1"/>
                </a:solidFill>
              </a:rPr>
              <a:t>〒</a:t>
            </a:r>
            <a:r>
              <a:rPr kumimoji="1" lang="en-US" altLang="ja-JP" sz="1200" dirty="0" smtClean="0">
                <a:solidFill>
                  <a:schemeClr val="tx1"/>
                </a:solidFill>
              </a:rPr>
              <a:t>50</a:t>
            </a:r>
            <a:r>
              <a:rPr kumimoji="1" lang="en-US" altLang="ja-JP" sz="1200" dirty="0">
                <a:solidFill>
                  <a:schemeClr val="tx1"/>
                </a:solidFill>
              </a:rPr>
              <a:t>0</a:t>
            </a:r>
            <a:r>
              <a:rPr kumimoji="1" lang="ja-JP" altLang="en-US" sz="1200" dirty="0" smtClean="0">
                <a:solidFill>
                  <a:schemeClr val="tx1"/>
                </a:solidFill>
              </a:rPr>
              <a:t>－</a:t>
            </a:r>
            <a:r>
              <a:rPr kumimoji="1" lang="en-US" altLang="ja-JP" sz="1200" dirty="0" smtClean="0">
                <a:solidFill>
                  <a:schemeClr val="tx1"/>
                </a:solidFill>
              </a:rPr>
              <a:t>8857</a:t>
            </a:r>
            <a:r>
              <a:rPr kumimoji="1" lang="ja-JP" altLang="en-US" sz="1200" dirty="0">
                <a:solidFill>
                  <a:schemeClr val="tx1"/>
                </a:solidFill>
              </a:rPr>
              <a:t>　</a:t>
            </a:r>
            <a:endParaRPr kumimoji="1" lang="en-US" altLang="ja-JP" sz="1200" dirty="0">
              <a:solidFill>
                <a:schemeClr val="tx1"/>
              </a:solidFill>
            </a:endParaRPr>
          </a:p>
          <a:p>
            <a:pPr algn="r"/>
            <a:r>
              <a:rPr kumimoji="1" lang="ja-JP" altLang="en-US" sz="1200" dirty="0" smtClean="0">
                <a:solidFill>
                  <a:schemeClr val="tx1"/>
                </a:solidFill>
              </a:rPr>
              <a:t>岐阜県岐阜</a:t>
            </a:r>
            <a:r>
              <a:rPr kumimoji="1" lang="ja-JP" altLang="en-US" sz="1200" dirty="0">
                <a:solidFill>
                  <a:schemeClr val="tx1"/>
                </a:solidFill>
              </a:rPr>
              <a:t>市</a:t>
            </a:r>
            <a:r>
              <a:rPr kumimoji="1" lang="ja-JP" altLang="en-US" sz="1200" dirty="0" smtClean="0">
                <a:solidFill>
                  <a:schemeClr val="tx1"/>
                </a:solidFill>
              </a:rPr>
              <a:t>坂井町</a:t>
            </a:r>
            <a:r>
              <a:rPr kumimoji="1" lang="en-US" altLang="ja-JP" sz="1200" dirty="0" smtClean="0">
                <a:solidFill>
                  <a:schemeClr val="tx1"/>
                </a:solidFill>
              </a:rPr>
              <a:t>2</a:t>
            </a:r>
            <a:r>
              <a:rPr kumimoji="1" lang="ja-JP" altLang="en-US" sz="1200" dirty="0" smtClean="0">
                <a:solidFill>
                  <a:schemeClr val="tx1"/>
                </a:solidFill>
              </a:rPr>
              <a:t>丁目</a:t>
            </a:r>
            <a:r>
              <a:rPr kumimoji="1" lang="en-US" altLang="ja-JP" sz="1200" dirty="0" smtClean="0">
                <a:solidFill>
                  <a:schemeClr val="tx1"/>
                </a:solidFill>
              </a:rPr>
              <a:t>4</a:t>
            </a:r>
            <a:r>
              <a:rPr kumimoji="1" lang="ja-JP" altLang="en-US" sz="1200" dirty="0" smtClean="0">
                <a:solidFill>
                  <a:schemeClr val="tx1"/>
                </a:solidFill>
              </a:rPr>
              <a:t>番地</a:t>
            </a:r>
            <a:endParaRPr kumimoji="1" lang="en-US" altLang="ja-JP" sz="1200" dirty="0">
              <a:solidFill>
                <a:schemeClr val="tx1"/>
              </a:solidFill>
            </a:endParaRPr>
          </a:p>
          <a:p>
            <a:pPr algn="r"/>
            <a:r>
              <a:rPr kumimoji="1" lang="ja-JP" altLang="en-US" sz="2800" dirty="0" smtClean="0">
                <a:solidFill>
                  <a:schemeClr val="tx1"/>
                </a:solidFill>
              </a:rPr>
              <a:t>岐阜県教販</a:t>
            </a:r>
            <a:r>
              <a:rPr kumimoji="1" lang="ja-JP" altLang="en-US" sz="2800" dirty="0" smtClean="0">
                <a:solidFill>
                  <a:schemeClr val="tx1"/>
                </a:solidFill>
              </a:rPr>
              <a:t>株式</a:t>
            </a:r>
            <a:r>
              <a:rPr kumimoji="1" lang="ja-JP" altLang="en-US" sz="2800" dirty="0">
                <a:solidFill>
                  <a:schemeClr val="tx1"/>
                </a:solidFill>
              </a:rPr>
              <a:t>会社</a:t>
            </a:r>
            <a:endParaRPr kumimoji="1" lang="en-US" altLang="ja-JP" sz="2800" dirty="0">
              <a:solidFill>
                <a:schemeClr val="tx1"/>
              </a:solidFill>
            </a:endParaRPr>
          </a:p>
          <a:p>
            <a:pPr algn="r"/>
            <a:r>
              <a:rPr kumimoji="1" lang="en-US" altLang="ja-JP" sz="1400" dirty="0" smtClean="0">
                <a:solidFill>
                  <a:schemeClr val="tx1"/>
                </a:solidFill>
              </a:rPr>
              <a:t>TEL:058-251-4545</a:t>
            </a:r>
            <a:r>
              <a:rPr kumimoji="1" lang="ja-JP" altLang="en-US" sz="1400" dirty="0">
                <a:solidFill>
                  <a:schemeClr val="tx1"/>
                </a:solidFill>
              </a:rPr>
              <a:t>　</a:t>
            </a:r>
            <a:r>
              <a:rPr kumimoji="1" lang="en-US" altLang="ja-JP" sz="1400" dirty="0" smtClean="0">
                <a:solidFill>
                  <a:schemeClr val="tx1"/>
                </a:solidFill>
              </a:rPr>
              <a:t>FAX:058-253-3130</a:t>
            </a:r>
          </a:p>
          <a:p>
            <a:pPr algn="r"/>
            <a:r>
              <a:rPr kumimoji="1" lang="en-US" altLang="ja-JP" sz="1400" dirty="0" smtClean="0">
                <a:solidFill>
                  <a:schemeClr val="tx1"/>
                </a:solidFill>
              </a:rPr>
              <a:t>E-mail: gikyohan@violin.ocn.ne.jp</a:t>
            </a:r>
            <a:endParaRPr kumimoji="1" lang="en-US" altLang="ja-JP" sz="1400" dirty="0">
              <a:solidFill>
                <a:schemeClr val="tx1"/>
              </a:solidFill>
            </a:endParaRPr>
          </a:p>
        </p:txBody>
      </p:sp>
      <p:sp>
        <p:nvSpPr>
          <p:cNvPr id="4" name="正方形/長方形 3">
            <a:extLst>
              <a:ext uri="{FF2B5EF4-FFF2-40B4-BE49-F238E27FC236}">
                <a16:creationId xmlns="" xmlns:a16="http://schemas.microsoft.com/office/drawing/2014/main" id="{65562120-DEBC-4A84-BADD-56DB33EEEA8F}"/>
              </a:ext>
            </a:extLst>
          </p:cNvPr>
          <p:cNvSpPr/>
          <p:nvPr/>
        </p:nvSpPr>
        <p:spPr>
          <a:xfrm>
            <a:off x="394283" y="5134060"/>
            <a:ext cx="8456102" cy="2516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t>御見積り依頼・問い合わせ</a:t>
            </a:r>
          </a:p>
        </p:txBody>
      </p:sp>
      <p:sp>
        <p:nvSpPr>
          <p:cNvPr id="5" name="正方形/長方形 4">
            <a:extLst>
              <a:ext uri="{FF2B5EF4-FFF2-40B4-BE49-F238E27FC236}">
                <a16:creationId xmlns="" xmlns:a16="http://schemas.microsoft.com/office/drawing/2014/main" id="{636F9207-EEAA-4CA9-B511-73254399C5DB}"/>
              </a:ext>
            </a:extLst>
          </p:cNvPr>
          <p:cNvSpPr/>
          <p:nvPr/>
        </p:nvSpPr>
        <p:spPr>
          <a:xfrm>
            <a:off x="1770077" y="6373843"/>
            <a:ext cx="2608976" cy="3439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dirty="0">
                <a:solidFill>
                  <a:schemeClr val="tx2"/>
                </a:solidFill>
              </a:rPr>
              <a:t>販売社</a:t>
            </a:r>
            <a:r>
              <a:rPr kumimoji="1" lang="en-US" altLang="ja-JP" sz="2000" dirty="0">
                <a:solidFill>
                  <a:schemeClr val="tx2"/>
                </a:solidFill>
              </a:rPr>
              <a:t> </a:t>
            </a:r>
            <a:endParaRPr kumimoji="1" lang="ja-JP" altLang="en-US" sz="2000" dirty="0">
              <a:solidFill>
                <a:schemeClr val="tx2"/>
              </a:solidFill>
            </a:endParaRPr>
          </a:p>
        </p:txBody>
      </p:sp>
      <p:pic>
        <p:nvPicPr>
          <p:cNvPr id="6" name="図 5">
            <a:extLst>
              <a:ext uri="{FF2B5EF4-FFF2-40B4-BE49-F238E27FC236}">
                <a16:creationId xmlns="" xmlns:a16="http://schemas.microsoft.com/office/drawing/2014/main" id="{CAC802B0-E9EB-46CB-8486-2FC9A797692E}"/>
              </a:ext>
            </a:extLst>
          </p:cNvPr>
          <p:cNvPicPr>
            <a:picLocks noChangeAspect="1"/>
          </p:cNvPicPr>
          <p:nvPr/>
        </p:nvPicPr>
        <p:blipFill>
          <a:blip r:embed="rId2"/>
          <a:stretch>
            <a:fillRect/>
          </a:stretch>
        </p:blipFill>
        <p:spPr>
          <a:xfrm>
            <a:off x="394283" y="6094390"/>
            <a:ext cx="1611989" cy="902856"/>
          </a:xfrm>
          <a:prstGeom prst="rect">
            <a:avLst/>
          </a:prstGeom>
        </p:spPr>
      </p:pic>
    </p:spTree>
    <p:extLst>
      <p:ext uri="{BB962C8B-B14F-4D97-AF65-F5344CB8AC3E}">
        <p14:creationId xmlns:p14="http://schemas.microsoft.com/office/powerpoint/2010/main" val="4089103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３テーマ">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extLst>
    <a:ext uri="{05A4C25C-085E-4340-85A3-A5531E510DB2}">
      <thm15:themeFamily xmlns:thm15="http://schemas.microsoft.com/office/thememl/2012/main" name="３テーマ" id="{4E68D7D4-179A-4E72-AC7E-C21675211717}" vid="{0DDC7439-772C-4AD5-A74E-51CC4B6DDA10}"/>
    </a:ext>
  </a:extLst>
</a:theme>
</file>

<file path=docProps/app.xml><?xml version="1.0" encoding="utf-8"?>
<Properties xmlns="http://schemas.openxmlformats.org/officeDocument/2006/extended-properties" xmlns:vt="http://schemas.openxmlformats.org/officeDocument/2006/docPropsVTypes">
  <Template>３テーマ</Template>
  <TotalTime>0</TotalTime>
  <Words>838</Words>
  <Application>Microsoft Office PowerPoint</Application>
  <PresentationFormat>画面に合わせる (4:3)</PresentationFormat>
  <Paragraphs>158</Paragraphs>
  <Slides>9</Slides>
  <Notes>0</Notes>
  <HiddenSlides>0</HiddenSlides>
  <MMClips>0</MMClips>
  <ScaleCrop>false</ScaleCrop>
  <HeadingPairs>
    <vt:vector size="6" baseType="variant">
      <vt:variant>
        <vt:lpstr>使用されているフォント</vt:lpstr>
      </vt:variant>
      <vt:variant>
        <vt:i4>16</vt:i4>
      </vt:variant>
      <vt:variant>
        <vt:lpstr>テーマ</vt:lpstr>
      </vt:variant>
      <vt:variant>
        <vt:i4>1</vt:i4>
      </vt:variant>
      <vt:variant>
        <vt:lpstr>スライド タイトル</vt:lpstr>
      </vt:variant>
      <vt:variant>
        <vt:i4>9</vt:i4>
      </vt:variant>
    </vt:vector>
  </HeadingPairs>
  <TitlesOfParts>
    <vt:vector size="26" baseType="lpstr">
      <vt:lpstr>A1MinchoStd-Bold</vt:lpstr>
      <vt:lpstr>AxisStd-Light</vt:lpstr>
      <vt:lpstr>HGPｺﾞｼｯｸM</vt:lpstr>
      <vt:lpstr>HGP創英ﾌﾟﾚｾﾞﾝｽEB</vt:lpstr>
      <vt:lpstr>HGP創英角ｺﾞｼｯｸUB</vt:lpstr>
      <vt:lpstr>HGSｺﾞｼｯｸM</vt:lpstr>
      <vt:lpstr>HGS創英ﾌﾟﾚｾﾞﾝｽEB</vt:lpstr>
      <vt:lpstr>HGS創英角ｺﾞｼｯｸUB</vt:lpstr>
      <vt:lpstr>HG創英ﾌﾟﾚｾﾞﾝｽEB</vt:lpstr>
      <vt:lpstr>HG創英角ｺﾞｼｯｸUB</vt:lpstr>
      <vt:lpstr>Meiryo UI</vt:lpstr>
      <vt:lpstr>ＭＳ ゴシック</vt:lpstr>
      <vt:lpstr>Arial</vt:lpstr>
      <vt:lpstr>Arial Black</vt:lpstr>
      <vt:lpstr>Bodoni MT Black</vt:lpstr>
      <vt:lpstr>Century Gothic</vt:lpstr>
      <vt:lpstr>３テーマ</vt:lpstr>
      <vt:lpstr>ご提案書</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2018-10-01T06:04:46Z</dcterms:created>
  <dcterms:modified xsi:type="dcterms:W3CDTF">2018-11-27T07:35:47Z</dcterms:modified>
</cp:coreProperties>
</file>